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39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98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7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650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114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4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77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06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48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84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27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64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34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174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00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03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5A315E-2185-4B37-BCFD-E6D082E5FA9A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BE55C2-D69E-4B31-9923-D34EA4539B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524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67B756-0E6D-4E48-A590-BCF5CD7CF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Bezpieczny Internet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B68A74-99A5-4DDC-8B1E-11D3656442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Aleksander Nawrocki </a:t>
            </a:r>
            <a:r>
              <a:rPr lang="pl-PL" dirty="0" err="1"/>
              <a:t>VIIa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28825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5F43783-BDA5-4611-B94B-2764389EFF27}"/>
              </a:ext>
            </a:extLst>
          </p:cNvPr>
          <p:cNvSpPr txBox="1"/>
          <p:nvPr/>
        </p:nvSpPr>
        <p:spPr>
          <a:xfrm>
            <a:off x="325395" y="274783"/>
            <a:ext cx="6104238" cy="262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tych czasach w Internecie czyha na nas wiele niebezpieczeństw między innymi HEJT. Najczęściej pojawia się on w komentarzach pod filmami video lub postami. Bardzo często osoby są nękane na kanałach głosowych oraz tekstowych. Aby zapobiegać hejtowi należy nie nawiązywać interakcji z </a:t>
            </a:r>
            <a:r>
              <a:rPr lang="pl-PL" sz="1800" dirty="0" err="1"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hejterem</a:t>
            </a:r>
            <a:r>
              <a:rPr lang="pl-PL" sz="1800" dirty="0"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należy zgłosić go do administracji lub zablokować, gdy komentarze osoby </a:t>
            </a:r>
            <a:r>
              <a:rPr lang="pl-PL" sz="1800" dirty="0" err="1"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hejtującej</a:t>
            </a:r>
            <a:r>
              <a:rPr lang="pl-PL" sz="1800" dirty="0"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zajdą za daleko (np. pojawią się groźby karalne) należy to zgłosić na policję.</a:t>
            </a:r>
          </a:p>
        </p:txBody>
      </p:sp>
      <p:pic>
        <p:nvPicPr>
          <p:cNvPr id="1026" name="Picture 2" descr="Znalezione obrazy dla zapytania: hejter">
            <a:extLst>
              <a:ext uri="{FF2B5EF4-FFF2-40B4-BE49-F238E27FC236}">
                <a16:creationId xmlns:a16="http://schemas.microsoft.com/office/drawing/2014/main" id="{C797821C-E4A5-400D-BCA1-74BB91F83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09" y="3286022"/>
            <a:ext cx="4945793" cy="32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A960A27-1E83-4CBE-B2CA-CE1BC51F7653}"/>
              </a:ext>
            </a:extLst>
          </p:cNvPr>
          <p:cNvSpPr txBox="1"/>
          <p:nvPr/>
        </p:nvSpPr>
        <p:spPr>
          <a:xfrm>
            <a:off x="5572896" y="425359"/>
            <a:ext cx="6104238" cy="230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Internecie jest wiele osób które chcą wyłudzić od nas pieniądze – CYBERPRZESTĘPCZOŚĆ. Na przykład podczas zamawiania lub wysyłania paczki należy dokonywać płatności tylko z potwierdzonych źródeł, gdy nadawca lub adresat wysyłki chce dokonać płatności z nieznanego nam źródła i wysyła nam podejrzany link nie należy niego wchodzić, tym bardziej nie można podawać danych karty płatniczej. </a:t>
            </a:r>
          </a:p>
        </p:txBody>
      </p:sp>
      <p:pic>
        <p:nvPicPr>
          <p:cNvPr id="2050" name="Picture 2" descr="Znalezione obrazy dla zapytania: wyłudznie pieniezy w internecie">
            <a:extLst>
              <a:ext uri="{FF2B5EF4-FFF2-40B4-BE49-F238E27FC236}">
                <a16:creationId xmlns:a16="http://schemas.microsoft.com/office/drawing/2014/main" id="{3AC6C2B1-94AB-491F-B92B-DCCD47E35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57" y="3056239"/>
            <a:ext cx="6004063" cy="33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18903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FA46172-C063-4990-8787-C18BAE168A47}"/>
              </a:ext>
            </a:extLst>
          </p:cNvPr>
          <p:cNvSpPr txBox="1"/>
          <p:nvPr/>
        </p:nvSpPr>
        <p:spPr>
          <a:xfrm>
            <a:off x="3043881" y="698189"/>
            <a:ext cx="6104238" cy="1251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różnych stronach internetowych często pojawiają się witryny stron na które nie koniecznie chcemy wchodzić. W takich sytuacjach powinno stosować się </a:t>
            </a:r>
            <a:r>
              <a:rPr lang="pl-PL" sz="1800" dirty="0" err="1"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AdBlock’a</a:t>
            </a:r>
            <a:r>
              <a:rPr lang="pl-PL" sz="1800" dirty="0"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(tzw. Ochrony prywatności). Jest to wtyczka która blokuje witryny oraz reklamy</a:t>
            </a:r>
            <a:r>
              <a:rPr lang="pl-PL" sz="1800" dirty="0"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Znalezione obrazy dla zapytania: adblock">
            <a:extLst>
              <a:ext uri="{FF2B5EF4-FFF2-40B4-BE49-F238E27FC236}">
                <a16:creationId xmlns:a16="http://schemas.microsoft.com/office/drawing/2014/main" id="{C93D441E-0CB4-400E-AD62-47790F10D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48" y="3338384"/>
            <a:ext cx="6619584" cy="229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79926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EBF6E58-0246-4361-8CF2-CFABDC7E3FA0}"/>
              </a:ext>
            </a:extLst>
          </p:cNvPr>
          <p:cNvSpPr txBox="1"/>
          <p:nvPr/>
        </p:nvSpPr>
        <p:spPr>
          <a:xfrm>
            <a:off x="366583" y="483905"/>
            <a:ext cx="6104238" cy="954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Aktualnie w sieci jest wiele hakerów, którzy kradną hasła do różnych kont w Internecie. Aby chronić nasze hasła możemy używać logowania dwuetapowego lub systematycznie je zmieniać.</a:t>
            </a:r>
          </a:p>
        </p:txBody>
      </p:sp>
      <p:pic>
        <p:nvPicPr>
          <p:cNvPr id="1026" name="Picture 2" descr="Znalezione obrazy dla zapytania: hakerzy">
            <a:extLst>
              <a:ext uri="{FF2B5EF4-FFF2-40B4-BE49-F238E27FC236}">
                <a16:creationId xmlns:a16="http://schemas.microsoft.com/office/drawing/2014/main" id="{0C30472B-B54D-469A-BC9E-69413E997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51" y="2298356"/>
            <a:ext cx="6523877" cy="38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BAE1546-2A46-428E-982C-054709914018}"/>
              </a:ext>
            </a:extLst>
          </p:cNvPr>
          <p:cNvSpPr txBox="1"/>
          <p:nvPr/>
        </p:nvSpPr>
        <p:spPr>
          <a:xfrm>
            <a:off x="5136292" y="879322"/>
            <a:ext cx="6104238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tej pory wymyślono wiele wirusów hakujących lub niszczących nasz sprzęt multimedialny, aby zapobiegać wirusom wskazane jest stosowanie programów antywirusowych i nieklikanie w podejrzane treści na stronach internetowych. </a:t>
            </a:r>
          </a:p>
        </p:txBody>
      </p:sp>
      <p:pic>
        <p:nvPicPr>
          <p:cNvPr id="2052" name="Picture 4" descr="Znalezione obrazy dla zapytania: komputerowe wirusy">
            <a:extLst>
              <a:ext uri="{FF2B5EF4-FFF2-40B4-BE49-F238E27FC236}">
                <a16:creationId xmlns:a16="http://schemas.microsoft.com/office/drawing/2014/main" id="{C332302C-6DEB-450D-BBAC-056E18CA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57" y="2910017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338F58E-2C95-47B9-B4A9-5CD8F1E8A3F5}"/>
              </a:ext>
            </a:extLst>
          </p:cNvPr>
          <p:cNvSpPr txBox="1"/>
          <p:nvPr/>
        </p:nvSpPr>
        <p:spPr>
          <a:xfrm>
            <a:off x="4707924" y="2748648"/>
            <a:ext cx="6104238" cy="761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Dziękuje za uwagę!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</TotalTime>
  <Words>242</Words>
  <Application>Microsoft Office PowerPoint</Application>
  <PresentationFormat>Panoramiczny</PresentationFormat>
  <Paragraphs>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Bahnschrift Light SemiCondensed</vt:lpstr>
      <vt:lpstr>Bahnschrift SemiLight SemiConde</vt:lpstr>
      <vt:lpstr>Calibri</vt:lpstr>
      <vt:lpstr>Century Gothic</vt:lpstr>
      <vt:lpstr>Times New Roman</vt:lpstr>
      <vt:lpstr>Wingdings 3</vt:lpstr>
      <vt:lpstr>Wycinek</vt:lpstr>
      <vt:lpstr>Bezpieczny Internet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w Internecie</dc:title>
  <dc:creator>Aleksander</dc:creator>
  <cp:lastModifiedBy>Agnieszka Piesik</cp:lastModifiedBy>
  <cp:revision>10</cp:revision>
  <dcterms:created xsi:type="dcterms:W3CDTF">2021-02-18T09:12:01Z</dcterms:created>
  <dcterms:modified xsi:type="dcterms:W3CDTF">2021-02-19T09:37:08Z</dcterms:modified>
</cp:coreProperties>
</file>