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116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pl.wikipedia.org/wiki/Gospodarka_Chi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bryk.pl/wypracowania/geografia/geografia-spoleczno-ekonomiczna/7487-gospodarka-rolna-w-chinach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258E439-29B9-7544-A07C-E015CA904C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Chiny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EDD2C9FB-6AF3-C04F-AD9C-EB90ABCD82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Emanuela Borecka</a:t>
            </a:r>
          </a:p>
        </p:txBody>
      </p:sp>
    </p:spTree>
    <p:extLst>
      <p:ext uri="{BB962C8B-B14F-4D97-AF65-F5344CB8AC3E}">
        <p14:creationId xmlns:p14="http://schemas.microsoft.com/office/powerpoint/2010/main" val="294819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000"/>
    </mc:Choice>
    <mc:Fallback xmlns="">
      <p:transition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0B68C1B-DDD1-AB4E-A496-F83818CDD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Plan prezentacji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C7EFB2B-AF43-864C-9E86-E7F0A44AF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3565"/>
            <a:ext cx="3285754" cy="3651662"/>
          </a:xfrm>
        </p:spPr>
        <p:txBody>
          <a:bodyPr/>
          <a:lstStyle/>
          <a:p>
            <a:r>
              <a:rPr lang="pl-PL" dirty="0"/>
              <a:t>Położenie Chin</a:t>
            </a:r>
          </a:p>
          <a:p>
            <a:r>
              <a:rPr lang="pl-PL" dirty="0"/>
              <a:t>Gospodarka Chin</a:t>
            </a:r>
          </a:p>
          <a:p>
            <a:r>
              <a:rPr lang="pl-PL" dirty="0"/>
              <a:t>Rolnictwo w Chinach</a:t>
            </a:r>
          </a:p>
        </p:txBody>
      </p:sp>
      <p:pic>
        <p:nvPicPr>
          <p:cNvPr id="4" name="Obraz 4">
            <a:extLst>
              <a:ext uri="{FF2B5EF4-FFF2-40B4-BE49-F238E27FC236}">
                <a16:creationId xmlns="" xmlns:a16="http://schemas.microsoft.com/office/drawing/2014/main" id="{A3808D25-65C1-0542-BF86-D03CBAE65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2980" y="753533"/>
            <a:ext cx="5551695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570621"/>
      </p:ext>
    </p:extLst>
  </p:cSld>
  <p:clrMapOvr>
    <a:masterClrMapping/>
  </p:clrMapOvr>
  <p:transition spd="slow" advClick="0" advTm="4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411C854-CD1E-1047-8F1F-300267B9B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Położenie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65A16EB-7F43-F648-9BF0-AB3950B68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7800"/>
            <a:ext cx="4361955" cy="4709308"/>
          </a:xfrm>
        </p:spPr>
        <p:txBody>
          <a:bodyPr>
            <a:noAutofit/>
          </a:bodyPr>
          <a:lstStyle/>
          <a:p>
            <a:r>
              <a:rPr lang="pl-PL" sz="2400" dirty="0">
                <a:solidFill>
                  <a:schemeClr val="tx1"/>
                </a:solidFill>
              </a:rPr>
              <a:t>Zajmują </a:t>
            </a:r>
            <a:r>
              <a:rPr lang="pl-PL" sz="2400" b="0" i="0" dirty="0">
                <a:solidFill>
                  <a:schemeClr val="tx1"/>
                </a:solidFill>
                <a:effectLst/>
              </a:rPr>
              <a:t>część Azji Środkowej i obszar Azji Wschodniej.</a:t>
            </a:r>
          </a:p>
          <a:p>
            <a:r>
              <a:rPr lang="pl-PL" sz="2400" dirty="0">
                <a:solidFill>
                  <a:schemeClr val="tx1"/>
                </a:solidFill>
              </a:rPr>
              <a:t>Pod względem wielkości zajmują trzecie miejsce na świecie (po Rosji i Kanadzie)</a:t>
            </a:r>
          </a:p>
          <a:p>
            <a:r>
              <a:rPr lang="pl-PL" sz="2400" dirty="0">
                <a:solidFill>
                  <a:schemeClr val="tx1"/>
                </a:solidFill>
              </a:rPr>
              <a:t>Powierzchnia wynosi 9,6 mln km²</a:t>
            </a:r>
          </a:p>
          <a:p>
            <a:r>
              <a:rPr lang="pl-PL" sz="2400" dirty="0">
                <a:solidFill>
                  <a:schemeClr val="tx1"/>
                </a:solidFill>
              </a:rPr>
              <a:t>Klimat wschodniej części kraju jest kształtowany przez cyrkulację monsunową</a:t>
            </a:r>
          </a:p>
        </p:txBody>
      </p:sp>
      <p:pic>
        <p:nvPicPr>
          <p:cNvPr id="4" name="Obraz 4">
            <a:extLst>
              <a:ext uri="{FF2B5EF4-FFF2-40B4-BE49-F238E27FC236}">
                <a16:creationId xmlns="" xmlns:a16="http://schemas.microsoft.com/office/drawing/2014/main" id="{2D6E9367-11AA-8E4F-B420-F08790837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0692" y="1047750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006105"/>
      </p:ext>
    </p:extLst>
  </p:cSld>
  <p:clrMapOvr>
    <a:masterClrMapping/>
  </p:clrMapOvr>
  <p:transition spd="slow" advClick="0" advTm="11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4FD4081-DBCB-8549-8F48-8D9923DBB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Gospodarka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779789D-9BD9-1F48-AB19-F4B3CA3D7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989" y="1391166"/>
            <a:ext cx="4724400" cy="5009633"/>
          </a:xfrm>
        </p:spPr>
        <p:txBody>
          <a:bodyPr>
            <a:normAutofit/>
          </a:bodyPr>
          <a:lstStyle/>
          <a:p>
            <a:r>
              <a:rPr lang="pl-PL" sz="2400" dirty="0"/>
              <a:t>Chiny są obecnie jednym z najszybciej rozwijających się gospodarczo państw na świecie</a:t>
            </a:r>
          </a:p>
          <a:p>
            <a:r>
              <a:rPr lang="pl-PL" sz="2400" dirty="0"/>
              <a:t>Gospodarka Chin jest obecnie drugą największą gospodarką świata</a:t>
            </a:r>
          </a:p>
          <a:p>
            <a:r>
              <a:rPr lang="pl-PL" sz="2400" dirty="0"/>
              <a:t>Ogromny rynek zbytu</a:t>
            </a:r>
          </a:p>
          <a:p>
            <a:r>
              <a:rPr lang="pl-PL" sz="2400" dirty="0"/>
              <a:t>Wprowadzane są innowacje i nowoczesne </a:t>
            </a:r>
            <a:r>
              <a:rPr lang="pl-PL" sz="2400" dirty="0" smtClean="0"/>
              <a:t>technologie</a:t>
            </a:r>
          </a:p>
          <a:p>
            <a:r>
              <a:rPr lang="pl-PL" sz="2400" dirty="0">
                <a:hlinkClick r:id="rId2"/>
              </a:rPr>
              <a:t>https://pl.wikipedia.org/wiki/Gospodarka_Chin</a:t>
            </a:r>
            <a:endParaRPr lang="pl-PL" sz="2400" dirty="0" smtClean="0"/>
          </a:p>
          <a:p>
            <a:endParaRPr lang="pl-PL" sz="2400" dirty="0"/>
          </a:p>
        </p:txBody>
      </p:sp>
      <p:pic>
        <p:nvPicPr>
          <p:cNvPr id="4" name="Obraz 4">
            <a:extLst>
              <a:ext uri="{FF2B5EF4-FFF2-40B4-BE49-F238E27FC236}">
                <a16:creationId xmlns="" xmlns:a16="http://schemas.microsoft.com/office/drawing/2014/main" id="{4C7DEA14-9DAE-BC4B-89FC-3C2684AF89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839246"/>
            <a:ext cx="5613946" cy="514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042617"/>
      </p:ext>
    </p:extLst>
  </p:cSld>
  <p:clrMapOvr>
    <a:masterClrMapping/>
  </p:clrMapOvr>
  <p:transition spd="slow" advClick="0" advTm="11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96A0636-BC61-314E-9B0F-B9FF77F6D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Rolnictwo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CD1ADD3-C910-E649-B805-8D4A10187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403" y="1524000"/>
            <a:ext cx="4343400" cy="4721878"/>
          </a:xfrm>
        </p:spPr>
        <p:txBody>
          <a:bodyPr>
            <a:normAutofit fontScale="92500" lnSpcReduction="20000"/>
          </a:bodyPr>
          <a:lstStyle/>
          <a:p>
            <a:r>
              <a:rPr lang="pl-PL" sz="2400" dirty="0"/>
              <a:t>W Chinach przeważają gospodarstwa rolne o małej powierzchni</a:t>
            </a:r>
          </a:p>
          <a:p>
            <a:r>
              <a:rPr lang="pl-PL" sz="2400" dirty="0"/>
              <a:t>Pomimo rozwoju gospodarki wciąż pracuje 30% zatrudnionych w rolnictwie</a:t>
            </a:r>
          </a:p>
          <a:p>
            <a:r>
              <a:rPr lang="pl-PL" sz="2400" dirty="0"/>
              <a:t>Podstawą jest produkcja roślinna</a:t>
            </a:r>
          </a:p>
          <a:p>
            <a:r>
              <a:rPr lang="pl-PL" sz="2400" dirty="0"/>
              <a:t>Z Chin pochodzi około ¼ światowych zbiorów </a:t>
            </a:r>
            <a:r>
              <a:rPr lang="pl-PL" sz="2400" dirty="0" smtClean="0"/>
              <a:t>ryżu</a:t>
            </a:r>
          </a:p>
          <a:p>
            <a:r>
              <a:rPr lang="pl-PL" sz="2400" dirty="0">
                <a:hlinkClick r:id="rId2"/>
              </a:rPr>
              <a:t>https://www.bryk.pl/wypracowania/geografia/geografia-spoleczno-ekonomiczna/7487-gospodarka-rolna-w-chinach.html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endParaRPr lang="pl-PL" sz="2400" dirty="0"/>
          </a:p>
        </p:txBody>
      </p:sp>
      <p:pic>
        <p:nvPicPr>
          <p:cNvPr id="4" name="Obraz 4">
            <a:extLst>
              <a:ext uri="{FF2B5EF4-FFF2-40B4-BE49-F238E27FC236}">
                <a16:creationId xmlns="" xmlns:a16="http://schemas.microsoft.com/office/drawing/2014/main" id="{FB8D46D2-8280-C249-9FC0-04CD4AFE95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999" y="1046980"/>
            <a:ext cx="5772013" cy="512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698357"/>
      </p:ext>
    </p:extLst>
  </p:cSld>
  <p:clrMapOvr>
    <a:masterClrMapping/>
  </p:clrMapOvr>
  <p:transition spd="slow" advClick="0" advTm="11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2E33CC8-4083-F64B-B045-D24470475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DE600C6-FF53-BA42-BA90-45355BC2A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19943"/>
            <a:ext cx="5271160" cy="3418114"/>
          </a:xfrm>
        </p:spPr>
        <p:txBody>
          <a:bodyPr/>
          <a:lstStyle/>
          <a:p>
            <a:r>
              <a:rPr lang="pl-PL" dirty="0"/>
              <a:t>Wikipedia</a:t>
            </a:r>
          </a:p>
          <a:p>
            <a:r>
              <a:rPr lang="pl-PL" dirty="0"/>
              <a:t>Grafika Google</a:t>
            </a:r>
          </a:p>
          <a:p>
            <a:r>
              <a:rPr lang="pl-PL" dirty="0"/>
              <a:t>Podręcznik „Planeta Nowa”</a:t>
            </a:r>
          </a:p>
          <a:p>
            <a:r>
              <a:rPr lang="pl-PL" dirty="0"/>
              <a:t>Google</a:t>
            </a:r>
          </a:p>
        </p:txBody>
      </p:sp>
    </p:spTree>
    <p:extLst>
      <p:ext uri="{BB962C8B-B14F-4D97-AF65-F5344CB8AC3E}">
        <p14:creationId xmlns:p14="http://schemas.microsoft.com/office/powerpoint/2010/main" val="77874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127</Words>
  <Application>Microsoft Office PowerPoint</Application>
  <PresentationFormat>Niestandardowy</PresentationFormat>
  <Paragraphs>28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TF10001025</vt:lpstr>
      <vt:lpstr>Chiny </vt:lpstr>
      <vt:lpstr>Plan prezentacji</vt:lpstr>
      <vt:lpstr>Położenie</vt:lpstr>
      <vt:lpstr>Gospodarka</vt:lpstr>
      <vt:lpstr>Rolnictwo</vt:lpstr>
      <vt:lpstr>Źródła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Chiny</dc:title>
  <dc:creator>Nieznany użytkownik</dc:creator>
  <cp:lastModifiedBy>ADMIN</cp:lastModifiedBy>
  <cp:revision>5</cp:revision>
  <dcterms:created xsi:type="dcterms:W3CDTF">2020-10-31T17:30:26Z</dcterms:created>
  <dcterms:modified xsi:type="dcterms:W3CDTF">2020-11-11T15:37:30Z</dcterms:modified>
</cp:coreProperties>
</file>