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8858E-3B84-01AA-6917-0DA95BA39375}" v="26" dt="2020-11-06T08:05:47.406"/>
    <p1510:client id="{49B5C9E4-1DCA-20FE-8566-CD3A851BAB51}" v="301" dt="2020-11-01T13:59:21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0" d="100"/>
          <a:sy n="80" d="100"/>
        </p:scale>
        <p:origin x="-18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8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9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6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8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4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4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8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1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1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8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DFC8A51-8316-4F46-B6CB-6B5B802B5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8" r="12527" b="-3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6482F060-A4AF-4E0B-B364-7C6BA4A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03524" y="481929"/>
            <a:ext cx="4148076" cy="1958924"/>
          </a:xfrm>
        </p:spPr>
        <p:txBody>
          <a:bodyPr>
            <a:normAutofit fontScale="90000"/>
          </a:bodyPr>
          <a:lstStyle/>
          <a:p>
            <a:r>
              <a:rPr lang="pl-PL" sz="5400" dirty="0">
                <a:solidFill>
                  <a:srgbClr val="FFFFFF"/>
                </a:solidFill>
              </a:rPr>
              <a:t>5 powodów dla których warto czytać książki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932922" y="3725871"/>
            <a:ext cx="4550641" cy="1596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>
                <a:solidFill>
                  <a:srgbClr val="FFFFFF"/>
                </a:solidFill>
              </a:rPr>
              <a:t>Wykonała Weronika </a:t>
            </a:r>
            <a:r>
              <a:rPr lang="pl-PL" sz="1800" dirty="0" err="1">
                <a:solidFill>
                  <a:srgbClr val="FFFFFF"/>
                </a:solidFill>
              </a:rPr>
              <a:t>Jarzycka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C6F39E-745D-41A6-A209-68754A45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8390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POWÓD 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650AFF4-0CDC-4B99-BCCF-CB7E2DEB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ea typeface="+mn-lt"/>
                <a:cs typeface="+mn-lt"/>
              </a:rPr>
              <a:t>C</a:t>
            </a:r>
            <a:r>
              <a:rPr lang="en-US" sz="2000" dirty="0" err="1">
                <a:ea typeface="+mn-lt"/>
                <a:cs typeface="+mn-lt"/>
              </a:rPr>
              <a:t>zytanie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wzbogaca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słownictwo</a:t>
            </a:r>
            <a:r>
              <a:rPr lang="en-US" sz="2000" dirty="0">
                <a:ea typeface="+mn-lt"/>
                <a:cs typeface="+mn-lt"/>
              </a:rPr>
              <a:t>, co </a:t>
            </a:r>
            <a:r>
              <a:rPr lang="en-US" sz="2000" dirty="0" err="1">
                <a:ea typeface="+mn-lt"/>
                <a:cs typeface="+mn-lt"/>
              </a:rPr>
              <a:t>znacznie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pomaga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dirty="0" err="1">
                <a:ea typeface="+mn-lt"/>
                <a:cs typeface="+mn-lt"/>
              </a:rPr>
              <a:t>opisywaniu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swoich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uczuć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myśli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Ludziom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często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umyka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jakiś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wyraz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lub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chcą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coś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powiedzieć</a:t>
            </a:r>
            <a:r>
              <a:rPr lang="en-US" sz="2000" dirty="0">
                <a:ea typeface="+mn-lt"/>
                <a:cs typeface="+mn-lt"/>
              </a:rPr>
              <a:t>, ale </a:t>
            </a:r>
            <a:r>
              <a:rPr lang="en-US" sz="2000" dirty="0" err="1">
                <a:ea typeface="+mn-lt"/>
                <a:cs typeface="+mn-lt"/>
              </a:rPr>
              <a:t>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potrafią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ubrać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tego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dirty="0" err="1">
                <a:ea typeface="+mn-lt"/>
                <a:cs typeface="+mn-lt"/>
              </a:rPr>
              <a:t>słowa</a:t>
            </a:r>
            <a:r>
              <a:rPr lang="en-US" sz="2000" dirty="0">
                <a:ea typeface="+mn-lt"/>
                <a:cs typeface="+mn-lt"/>
              </a:rPr>
              <a:t>. Na </a:t>
            </a:r>
            <a:r>
              <a:rPr lang="en-US" sz="2000" dirty="0" err="1">
                <a:ea typeface="+mn-lt"/>
                <a:cs typeface="+mn-lt"/>
              </a:rPr>
              <a:t>szczęście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można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pracować</a:t>
            </a:r>
            <a:r>
              <a:rPr lang="en-US" sz="2000" dirty="0">
                <a:ea typeface="+mn-lt"/>
                <a:cs typeface="+mn-lt"/>
              </a:rPr>
              <a:t>, a </a:t>
            </a:r>
            <a:r>
              <a:rPr lang="en-US" sz="2000" dirty="0" err="1">
                <a:ea typeface="+mn-lt"/>
                <a:cs typeface="+mn-lt"/>
              </a:rPr>
              <a:t>czytanie</a:t>
            </a:r>
            <a:r>
              <a:rPr lang="en-US" sz="2000" dirty="0">
                <a:ea typeface="+mn-lt"/>
                <a:cs typeface="+mn-lt"/>
              </a:rPr>
              <a:t> jest </a:t>
            </a:r>
            <a:r>
              <a:rPr lang="en-US" sz="2000" dirty="0" err="1">
                <a:ea typeface="+mn-lt"/>
                <a:cs typeface="+mn-lt"/>
              </a:rPr>
              <a:t>najlepszym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ćwiczeniem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Warto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czytać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książki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zarówno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podczas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nauki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czytania</a:t>
            </a:r>
            <a:r>
              <a:rPr lang="en-US" sz="2000" dirty="0">
                <a:ea typeface="+mn-lt"/>
                <a:cs typeface="+mn-lt"/>
              </a:rPr>
              <a:t>, jak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wtedy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kiedy</a:t>
            </a:r>
            <a:r>
              <a:rPr lang="en-US" sz="2000" dirty="0">
                <a:ea typeface="+mn-lt"/>
                <a:cs typeface="+mn-lt"/>
              </a:rPr>
              <a:t> ta </a:t>
            </a:r>
            <a:r>
              <a:rPr lang="en-US" sz="2000" dirty="0" err="1">
                <a:ea typeface="+mn-lt"/>
                <a:cs typeface="+mn-lt"/>
              </a:rPr>
              <a:t>umiejętność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została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opanowana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perfekcji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pl-PL" sz="2000" dirty="0"/>
          </a:p>
        </p:txBody>
      </p:sp>
      <p:pic>
        <p:nvPicPr>
          <p:cNvPr id="5" name="Obraz 5" descr="Obraz zawierający tekst, książka&#10;&#10;Opis wygenerowany automatycznie">
            <a:extLst>
              <a:ext uri="{FF2B5EF4-FFF2-40B4-BE49-F238E27FC236}">
                <a16:creationId xmlns:a16="http://schemas.microsoft.com/office/drawing/2014/main" xmlns="" id="{3EE5FE20-3509-43AE-9D10-77C12712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2" r="25792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1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C79FE7-8168-4424-B4BE-A4ABC26A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POWÓD II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CBAE4C4-543A-4D9F-B624-9AA2D01D3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err="1">
                <a:ea typeface="+mn-lt"/>
                <a:cs typeface="+mn-lt"/>
              </a:rPr>
              <a:t>Czytanie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książek</a:t>
            </a:r>
            <a:r>
              <a:rPr lang="en-US" sz="1900" dirty="0">
                <a:ea typeface="+mn-lt"/>
                <a:cs typeface="+mn-lt"/>
              </a:rPr>
              <a:t> to </a:t>
            </a:r>
            <a:r>
              <a:rPr lang="en-US" sz="1900" err="1">
                <a:ea typeface="+mn-lt"/>
                <a:cs typeface="+mn-lt"/>
              </a:rPr>
              <a:t>także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doskonała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stymulacja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dla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mózgu</a:t>
            </a:r>
            <a:r>
              <a:rPr lang="en-US" sz="1900" dirty="0">
                <a:ea typeface="+mn-lt"/>
                <a:cs typeface="+mn-lt"/>
              </a:rPr>
              <a:t>. </a:t>
            </a:r>
            <a:r>
              <a:rPr lang="en-US" sz="1900" err="1">
                <a:ea typeface="+mn-lt"/>
                <a:cs typeface="+mn-lt"/>
              </a:rPr>
              <a:t>Czytając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tworzymy</a:t>
            </a:r>
            <a:r>
              <a:rPr lang="en-US" sz="1900" dirty="0">
                <a:ea typeface="+mn-lt"/>
                <a:cs typeface="+mn-lt"/>
              </a:rPr>
              <a:t> w </a:t>
            </a:r>
            <a:r>
              <a:rPr lang="en-US" sz="1900" err="1">
                <a:ea typeface="+mn-lt"/>
                <a:cs typeface="+mn-lt"/>
              </a:rPr>
              <a:t>głowie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obrazy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łączymy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nową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wiedzę</a:t>
            </a:r>
            <a:r>
              <a:rPr lang="en-US" sz="1900" dirty="0">
                <a:ea typeface="+mn-lt"/>
                <a:cs typeface="+mn-lt"/>
              </a:rPr>
              <a:t> z </a:t>
            </a:r>
            <a:r>
              <a:rPr lang="en-US" sz="1900" err="1">
                <a:ea typeface="+mn-lt"/>
                <a:cs typeface="+mn-lt"/>
              </a:rPr>
              <a:t>tym</a:t>
            </a:r>
            <a:r>
              <a:rPr lang="en-US" sz="1900" dirty="0">
                <a:ea typeface="+mn-lt"/>
                <a:cs typeface="+mn-lt"/>
              </a:rPr>
              <a:t>, co </a:t>
            </a:r>
            <a:r>
              <a:rPr lang="en-US" sz="1900" err="1">
                <a:ea typeface="+mn-lt"/>
                <a:cs typeface="+mn-lt"/>
              </a:rPr>
              <a:t>już</a:t>
            </a:r>
            <a:r>
              <a:rPr lang="en-US" sz="1900" dirty="0">
                <a:ea typeface="+mn-lt"/>
                <a:cs typeface="+mn-lt"/>
              </a:rPr>
              <a:t> jest </a:t>
            </a:r>
            <a:r>
              <a:rPr lang="en-US" sz="1900" err="1">
                <a:ea typeface="+mn-lt"/>
                <a:cs typeface="+mn-lt"/>
              </a:rPr>
              <a:t>nam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znane</a:t>
            </a:r>
            <a:r>
              <a:rPr lang="en-US" sz="1900" dirty="0">
                <a:ea typeface="+mn-lt"/>
                <a:cs typeface="+mn-lt"/>
              </a:rPr>
              <a:t>. </a:t>
            </a:r>
            <a:r>
              <a:rPr lang="en-US" sz="1900" err="1">
                <a:ea typeface="+mn-lt"/>
                <a:cs typeface="+mn-lt"/>
              </a:rPr>
              <a:t>Podczas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czytania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lektury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neurony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są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nieustannie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zmuszane</a:t>
            </a:r>
            <a:r>
              <a:rPr lang="en-US" sz="1900" dirty="0">
                <a:ea typeface="+mn-lt"/>
                <a:cs typeface="+mn-lt"/>
              </a:rPr>
              <a:t> do </a:t>
            </a:r>
            <a:r>
              <a:rPr lang="en-US" sz="1900" err="1">
                <a:ea typeface="+mn-lt"/>
                <a:cs typeface="+mn-lt"/>
              </a:rPr>
              <a:t>wysiłku</a:t>
            </a:r>
            <a:r>
              <a:rPr lang="en-US" sz="1900" dirty="0">
                <a:ea typeface="+mn-lt"/>
                <a:cs typeface="+mn-lt"/>
              </a:rPr>
              <a:t>, co </a:t>
            </a:r>
            <a:r>
              <a:rPr lang="en-US" sz="1900" err="1">
                <a:ea typeface="+mn-lt"/>
                <a:cs typeface="+mn-lt"/>
              </a:rPr>
              <a:t>przekłada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się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na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lepszą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pamięć</a:t>
            </a:r>
            <a:r>
              <a:rPr lang="en-US" sz="1900" dirty="0">
                <a:ea typeface="+mn-lt"/>
                <a:cs typeface="+mn-lt"/>
              </a:rPr>
              <a:t>.</a:t>
            </a:r>
            <a:endParaRPr lang="pl-PL" sz="1900" dirty="0"/>
          </a:p>
        </p:txBody>
      </p:sp>
      <p:pic>
        <p:nvPicPr>
          <p:cNvPr id="5" name="Obraz 5" descr="Obraz zawierający instrumenty dęte, stół, siedzi, mężczyzna&#10;&#10;Opis wygenerowany automatycznie">
            <a:extLst>
              <a:ext uri="{FF2B5EF4-FFF2-40B4-BE49-F238E27FC236}">
                <a16:creationId xmlns:a16="http://schemas.microsoft.com/office/drawing/2014/main" xmlns="" id="{790D90BC-09C2-488B-82B8-C3CEA8928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7" r="20067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04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633775-7628-43DF-A636-AAE415C0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POWÓD III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C3A6E39-D29F-4D8E-8418-F5548BD30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err="1">
                <a:ea typeface="+mn-lt"/>
                <a:cs typeface="+mn-lt"/>
              </a:rPr>
              <a:t>Dlaczego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warto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czytać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książki</a:t>
            </a:r>
            <a:r>
              <a:rPr lang="en-US" sz="1900" dirty="0">
                <a:ea typeface="+mn-lt"/>
                <a:cs typeface="+mn-lt"/>
              </a:rPr>
              <a:t>? </a:t>
            </a:r>
            <a:r>
              <a:rPr lang="en-US" sz="1900" err="1">
                <a:ea typeface="+mn-lt"/>
                <a:cs typeface="+mn-lt"/>
              </a:rPr>
              <a:t>Czytanie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działa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uspokajająco</a:t>
            </a:r>
            <a:r>
              <a:rPr lang="en-US" sz="1900" dirty="0">
                <a:ea typeface="+mn-lt"/>
                <a:cs typeface="+mn-lt"/>
              </a:rPr>
              <a:t>. </a:t>
            </a:r>
            <a:r>
              <a:rPr lang="en-US" sz="1900" err="1">
                <a:ea typeface="+mn-lt"/>
                <a:cs typeface="+mn-lt"/>
              </a:rPr>
              <a:t>Jeżeli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wybierzesz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książkę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która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naprawdę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Cię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interesuje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stres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dnia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codziennego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odejdzie</a:t>
            </a:r>
            <a:r>
              <a:rPr lang="en-US" sz="1900" dirty="0">
                <a:ea typeface="+mn-lt"/>
                <a:cs typeface="+mn-lt"/>
              </a:rPr>
              <a:t> w </a:t>
            </a:r>
            <a:r>
              <a:rPr lang="en-US" sz="1900" err="1">
                <a:ea typeface="+mn-lt"/>
                <a:cs typeface="+mn-lt"/>
              </a:rPr>
              <a:t>zapomnienie</a:t>
            </a:r>
            <a:r>
              <a:rPr lang="en-US" sz="1900" dirty="0">
                <a:ea typeface="+mn-lt"/>
                <a:cs typeface="+mn-lt"/>
              </a:rPr>
              <a:t>.</a:t>
            </a:r>
            <a:endParaRPr lang="pl-PL" sz="1900" dirty="0"/>
          </a:p>
        </p:txBody>
      </p:sp>
      <p:pic>
        <p:nvPicPr>
          <p:cNvPr id="5" name="Obraz 5" descr="Obraz zawierający tekst, osoba, mężczyzna, przód&#10;&#10;Opis wygenerowany automatycznie">
            <a:extLst>
              <a:ext uri="{FF2B5EF4-FFF2-40B4-BE49-F238E27FC236}">
                <a16:creationId xmlns:a16="http://schemas.microsoft.com/office/drawing/2014/main" xmlns="" id="{AD9496D8-BD6D-4D3C-9E92-51CFA1A97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296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5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6F398B-65AA-4A77-A3F0-BCD91B3B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POWÓD IV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09F8BE2-7D15-498C-8676-6C3EF15B7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err="1">
                <a:ea typeface="+mn-lt"/>
                <a:cs typeface="+mn-lt"/>
              </a:rPr>
              <a:t>Ludzie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którzy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czytają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są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mądrzejsi</a:t>
            </a:r>
            <a:r>
              <a:rPr lang="en-US" sz="1900" dirty="0">
                <a:ea typeface="+mn-lt"/>
                <a:cs typeface="+mn-lt"/>
              </a:rPr>
              <a:t>. Nie bez </a:t>
            </a:r>
            <a:r>
              <a:rPr lang="en-US" sz="1900" err="1">
                <a:ea typeface="+mn-lt"/>
                <a:cs typeface="+mn-lt"/>
              </a:rPr>
              <a:t>powodu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mówi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się</a:t>
            </a:r>
            <a:r>
              <a:rPr lang="en-US" sz="1900" dirty="0">
                <a:ea typeface="+mn-lt"/>
                <a:cs typeface="+mn-lt"/>
              </a:rPr>
              <a:t> o </a:t>
            </a:r>
            <a:r>
              <a:rPr lang="en-US" sz="1900" err="1">
                <a:ea typeface="+mn-lt"/>
                <a:cs typeface="+mn-lt"/>
              </a:rPr>
              <a:t>kimś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kto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posiada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wartościową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wiedzę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że</a:t>
            </a:r>
            <a:r>
              <a:rPr lang="en-US" sz="1900" dirty="0">
                <a:ea typeface="+mn-lt"/>
                <a:cs typeface="+mn-lt"/>
              </a:rPr>
              <a:t> jest „</a:t>
            </a:r>
            <a:r>
              <a:rPr lang="en-US" sz="1900" err="1">
                <a:ea typeface="+mn-lt"/>
                <a:cs typeface="+mn-lt"/>
              </a:rPr>
              <a:t>oczytany</a:t>
            </a:r>
            <a:r>
              <a:rPr lang="en-US" sz="1900" dirty="0">
                <a:ea typeface="+mn-lt"/>
                <a:cs typeface="+mn-lt"/>
              </a:rPr>
              <a:t>”. </a:t>
            </a:r>
            <a:r>
              <a:rPr lang="en-US" sz="1900" err="1">
                <a:ea typeface="+mn-lt"/>
                <a:cs typeface="+mn-lt"/>
              </a:rPr>
              <a:t>Książki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pozwalają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na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poprawę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wielu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aspektów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swojego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życia</a:t>
            </a:r>
            <a:r>
              <a:rPr lang="en-US" sz="1900" dirty="0">
                <a:ea typeface="+mn-lt"/>
                <a:cs typeface="+mn-lt"/>
              </a:rPr>
              <a:t> — od </a:t>
            </a:r>
            <a:r>
              <a:rPr lang="en-US" sz="1900" err="1">
                <a:ea typeface="+mn-lt"/>
                <a:cs typeface="+mn-lt"/>
              </a:rPr>
              <a:t>biznesu</a:t>
            </a:r>
            <a:r>
              <a:rPr lang="en-US" sz="1900" dirty="0">
                <a:ea typeface="+mn-lt"/>
                <a:cs typeface="+mn-lt"/>
              </a:rPr>
              <a:t>, </a:t>
            </a:r>
            <a:r>
              <a:rPr lang="en-US" sz="1900" err="1">
                <a:ea typeface="+mn-lt"/>
                <a:cs typeface="+mn-lt"/>
              </a:rPr>
              <a:t>poprzez</a:t>
            </a:r>
            <a:r>
              <a:rPr lang="en-US" sz="1900" dirty="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relacje</a:t>
            </a:r>
            <a:r>
              <a:rPr lang="en-US" sz="1900" dirty="0">
                <a:ea typeface="+mn-lt"/>
                <a:cs typeface="+mn-lt"/>
              </a:rPr>
              <a:t> z </a:t>
            </a:r>
            <a:r>
              <a:rPr lang="en-US" sz="1900" err="1">
                <a:ea typeface="+mn-lt"/>
                <a:cs typeface="+mn-lt"/>
              </a:rPr>
              <a:t>innymi</a:t>
            </a:r>
            <a:r>
              <a:rPr lang="en-US" sz="1900" dirty="0">
                <a:ea typeface="+mn-lt"/>
                <a:cs typeface="+mn-lt"/>
              </a:rPr>
              <a:t>, po </a:t>
            </a:r>
            <a:r>
              <a:rPr lang="en-US" sz="1900" err="1">
                <a:ea typeface="+mn-lt"/>
                <a:cs typeface="+mn-lt"/>
              </a:rPr>
              <a:t>psychologię</a:t>
            </a:r>
            <a:r>
              <a:rPr lang="en-US" sz="1900" dirty="0">
                <a:ea typeface="+mn-lt"/>
                <a:cs typeface="+mn-lt"/>
              </a:rPr>
              <a:t>.</a:t>
            </a:r>
            <a:endParaRPr lang="pl-PL" sz="1900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F7B05F5B-3745-43E4-B70C-B9D11F003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25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9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37C20CAD-DB65-456A-B8D2-02818C72D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Strona </a:t>
            </a:r>
            <a:r>
              <a:rPr lang="en-US" dirty="0" err="1"/>
              <a:t>wykorzystana</a:t>
            </a:r>
            <a:r>
              <a:rPr lang="en-US" dirty="0"/>
              <a:t> w </a:t>
            </a:r>
            <a:r>
              <a:rPr lang="en-US" dirty="0" err="1"/>
              <a:t>prezentacji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</a:rPr>
              <a:t>https://livro.pl/blog/10-powodow-dla-ktorych-warto-czytac-ksiazki</a:t>
            </a:r>
            <a:endParaRPr lang="en-US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A270981D-4520-4F2E-B59F-256545F6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834686"/>
            <a:ext cx="6892560" cy="28431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6BF36B24-6632-4516-9692-731462896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6367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2E4E8"/>
      </a:lt2>
      <a:accent1>
        <a:srgbClr val="AF9F7F"/>
      </a:accent1>
      <a:accent2>
        <a:srgbClr val="BA8E7F"/>
      </a:accent2>
      <a:accent3>
        <a:srgbClr val="C4929B"/>
      </a:accent3>
      <a:accent4>
        <a:srgbClr val="BA7FA1"/>
      </a:accent4>
      <a:accent5>
        <a:srgbClr val="C28FC2"/>
      </a:accent5>
      <a:accent6>
        <a:srgbClr val="A17FBA"/>
      </a:accent6>
      <a:hlink>
        <a:srgbClr val="6980AE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Niestandardowy</PresentationFormat>
  <Paragraphs>11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RetrospectVTI</vt:lpstr>
      <vt:lpstr>5 powodów dla których warto czytać książki</vt:lpstr>
      <vt:lpstr>POWÓD I</vt:lpstr>
      <vt:lpstr>POWÓD II</vt:lpstr>
      <vt:lpstr>POWÓD III</vt:lpstr>
      <vt:lpstr>POWÓD IV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106</cp:revision>
  <dcterms:created xsi:type="dcterms:W3CDTF">2020-10-27T09:17:10Z</dcterms:created>
  <dcterms:modified xsi:type="dcterms:W3CDTF">2020-11-11T15:46:56Z</dcterms:modified>
</cp:coreProperties>
</file>