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1" r:id="rId3"/>
    <p:sldId id="303" r:id="rId4"/>
    <p:sldId id="302" r:id="rId5"/>
    <p:sldId id="304" r:id="rId6"/>
    <p:sldId id="298" r:id="rId7"/>
    <p:sldId id="261" r:id="rId8"/>
    <p:sldId id="279" r:id="rId9"/>
    <p:sldId id="280" r:id="rId10"/>
    <p:sldId id="281" r:id="rId11"/>
    <p:sldId id="283" r:id="rId12"/>
    <p:sldId id="284" r:id="rId13"/>
    <p:sldId id="287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rg7p3IF_bE0?feature=oembed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rg7p3IF_bE0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asdNcrDc8Lk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0672A4-5200-4F6A-9B53-D2734ED6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-341279"/>
            <a:ext cx="10318418" cy="4394988"/>
          </a:xfrm>
        </p:spPr>
        <p:txBody>
          <a:bodyPr/>
          <a:lstStyle/>
          <a:p>
            <a:r>
              <a:rPr lang="pl-PL" sz="6600" dirty="0"/>
              <a:t>Dzień Życzliwości</a:t>
            </a:r>
            <a:br>
              <a:rPr lang="pl-PL" sz="6600" dirty="0"/>
            </a:br>
            <a:r>
              <a:rPr lang="pl-PL" sz="6600" dirty="0"/>
              <a:t>I WARTOŚCI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2D43A8-D420-41C1-86BC-7BE9347D9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21 LISTOPADA 2020 </a:t>
            </a:r>
          </a:p>
          <a:p>
            <a:endParaRPr lang="pl-PL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4534DCE-ECD3-4651-B283-07CEE1904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418" y="3145204"/>
            <a:ext cx="2032367" cy="208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DOBRE-SLOWA-demo-vocal-10.2020-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540034"/>
            <a:ext cx="609600" cy="193766"/>
          </a:xfrm>
          <a:prstGeom prst="rect">
            <a:avLst/>
          </a:prstGeom>
        </p:spPr>
      </p:pic>
      <p:pic>
        <p:nvPicPr>
          <p:cNvPr id="4" name="DOBRE-SLOWA-demo-vocal-10.2020-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6080" y="5580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146"/>
    </mc:Choice>
    <mc:Fallback xmlns="">
      <p:transition spd="slow" advClick="0" advTm="7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40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DD32B-91D9-4B0A-8FE8-1FFBBB4E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462581-F6D2-46E7-9699-8E7E85264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81DAB3-9077-4503-826D-D750400B4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993" y="243294"/>
            <a:ext cx="7667537" cy="60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8768"/>
    </mc:Choice>
    <mc:Fallback xmlns="">
      <p:transition spd="slow" advClick="0" advTm="2876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9E30A9-C9E2-46E4-8416-5A736642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9E360C-3916-4374-9BE6-C3E10206A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79BF4A-301A-436F-B42C-45942648E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81" y="83092"/>
            <a:ext cx="8406992" cy="67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736"/>
    </mc:Choice>
    <mc:Fallback xmlns="">
      <p:transition spd="slow" advClick="0" advTm="573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C061C6-5023-465A-9312-FBEC75F4F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4CB84B-4412-4E55-9426-7502BC818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EF73EE5-A971-40AB-BF74-8580305A4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47" y="178951"/>
            <a:ext cx="7393715" cy="589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84"/>
    </mc:Choice>
    <mc:Fallback xmlns="">
      <p:transition spd="slow" advClick="0" advTm="538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9FA699-0E69-41EA-B859-8B5EC314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A64388-2225-406E-A961-47BED0645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FD8A07-EA81-4431-9224-90CF91BB9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22" y="218492"/>
            <a:ext cx="7632234" cy="60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73"/>
    </mc:Choice>
    <mc:Fallback xmlns="">
      <p:transition spd="slow" advClick="0" advTm="617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5DED17-7C1E-4F6D-84CD-5DA692A5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72A609-4B8F-4418-BDB7-4109D7270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F1C4C83-C380-4873-800B-47F8AFA9C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413" y="243675"/>
            <a:ext cx="8005896" cy="63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2"/>
    </mc:Choice>
    <mc:Fallback xmlns="">
      <p:transition spd="slow" advTm="61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D404DE-C07B-4687-8B55-661A7761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KILKA SŁÓW O HISTORII…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C2E556-4678-4AED-A212-C6D7C8B6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3" y="1359877"/>
            <a:ext cx="10628922" cy="47283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16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Światowy Dzień Życzliwości</a:t>
            </a:r>
            <a:r>
              <a:rPr lang="pl-PL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21 listopada, na całym świecie, obchodzony jest </a:t>
            </a:r>
            <a:r>
              <a:rPr lang="pl-PL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Hello Day</a:t>
            </a:r>
            <a:r>
              <a:rPr lang="pl-PL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Zapoczątkowano go w </a:t>
            </a:r>
            <a:r>
              <a:rPr lang="pl-PL" sz="16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1973 roku.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Dwóch braci – wtedy studentów – </a:t>
            </a:r>
            <a:r>
              <a:rPr lang="pl-PL" sz="16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Brian</a:t>
            </a:r>
            <a:r>
              <a:rPr lang="pl-PL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Michael </a:t>
            </a:r>
            <a:r>
              <a:rPr lang="pl-PL" sz="16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McCormack</a:t>
            </a:r>
            <a:r>
              <a:rPr lang="pl-PL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postanowiło zareagować na wieść </a:t>
            </a:r>
            <a:br>
              <a:rPr lang="pl-PL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wojnie pomiędzy Egiptem a Izraelem. Chcieli pokazać światu, iż walka, przemoc i nienawiść szkodzą, nie budują i nie prowadzą do rozwiązywania problemów. Studenci postanowili propagować życzliwość, aby przekonać rządzących do pokojowych rozmów. Wierzyli, że każdy konflikt można rozwiązać poprzez uczciwą, spokojną rozmowę i gest wyciągniętej życzliwie dłoni.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Od 2006 roku Dzień Życzliwości obchodzimy w Polsce</a:t>
            </a:r>
            <a:r>
              <a:rPr lang="pl-PL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. W tym dniu Polacy starają się zachować uśmiech na ustach, nie dają się prowokować, są mili dla innych. Wszelkie kłótnie, żale i złości odstawiamy na bok. Ściskamy sobie dłonie, ustępujemy pierwszeństwa innym, pomagamy starszym.</a:t>
            </a:r>
            <a:br>
              <a:rPr lang="pl-PL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</a:br>
            <a:r>
              <a:rPr lang="pl-PL" sz="16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Za stolicę życzliwości w naszym kraju uważa się Wrocław. </a:t>
            </a:r>
            <a:endParaRPr lang="pl-PL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4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492"/>
    </mc:Choice>
    <mc:Fallback xmlns="">
      <p:transition spd="slow" advClick="0" advTm="2049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88F2A5-DED3-4AF8-ABBC-E6D5077F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5871C1-C61A-4E62-9674-5F5EE2DA9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F9F558-69A7-48BC-8A34-672D52486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545" y="1784786"/>
            <a:ext cx="3783763" cy="522756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8B9418B-D1D2-4BF0-95C1-48816CD0D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579" y="296165"/>
            <a:ext cx="7328497" cy="13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979"/>
    </mc:Choice>
    <mc:Fallback xmlns="">
      <p:transition spd="slow" advClick="0" advTm="169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5C4005-50B4-43B4-9E93-E4E12EA6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C8D2E1-DE7D-4EE4-9716-940004EF6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6DA593-0A04-4E74-89F1-16648A180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158212"/>
            <a:ext cx="9559357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669"/>
    </mc:Choice>
    <mc:Fallback xmlns="">
      <p:transition spd="slow" advClick="0" advTm="1166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0D41FF-C47D-4358-B2E5-9B1973E93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Podaj dalej…</a:t>
            </a:r>
          </a:p>
        </p:txBody>
      </p:sp>
      <p:pic>
        <p:nvPicPr>
          <p:cNvPr id="4" name="Multimedia online 3" title="Podaj dalej - film edukacyjny">
            <a:hlinkClick r:id="" action="ppaction://media"/>
            <a:extLst>
              <a:ext uri="{FF2B5EF4-FFF2-40B4-BE49-F238E27FC236}">
                <a16:creationId xmlns:a16="http://schemas.microsoft.com/office/drawing/2014/main" id="{BA19F2F1-6EE3-404A-BD94-0F2F7846F303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3144838" y="2286000"/>
            <a:ext cx="6389687" cy="35941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51A12BF-5337-41EF-97DB-7F6B6FDCC63D}"/>
              </a:ext>
            </a:extLst>
          </p:cNvPr>
          <p:cNvSpPr txBox="1"/>
          <p:nvPr/>
        </p:nvSpPr>
        <p:spPr>
          <a:xfrm>
            <a:off x="1789723" y="6025704"/>
            <a:ext cx="60960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https://www.youtube.com/watch?v=rg7p3IF_bE0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ED1B3CA-F784-4F9D-93DC-20E2A22D9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0539" y="201851"/>
            <a:ext cx="2085013" cy="2249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478"/>
    </mc:Choice>
    <mc:Fallback xmlns="">
      <p:transition spd="slow" advClick="0" advTm="23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ACF7E3-FB1C-47C6-8150-4228E44D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Lubię ludzi</a:t>
            </a:r>
          </a:p>
        </p:txBody>
      </p:sp>
      <p:pic>
        <p:nvPicPr>
          <p:cNvPr id="4" name="Multimedia online 3" title="ￅﾻYCZLIWOￅﾚￄﾆ   ||  Lubie Ludzi">
            <a:hlinkClick r:id="" action="ppaction://media"/>
            <a:extLst>
              <a:ext uri="{FF2B5EF4-FFF2-40B4-BE49-F238E27FC236}">
                <a16:creationId xmlns:a16="http://schemas.microsoft.com/office/drawing/2014/main" id="{41DD036E-B4C6-4CEC-BC59-0725AFA64174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478181" y="1174247"/>
            <a:ext cx="9096610" cy="511670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BF1D6FE-E1AD-4877-93BA-8776428465F2}"/>
              </a:ext>
            </a:extLst>
          </p:cNvPr>
          <p:cNvSpPr/>
          <p:nvPr/>
        </p:nvSpPr>
        <p:spPr>
          <a:xfrm>
            <a:off x="3144838" y="6290949"/>
            <a:ext cx="481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https://www.youtube.com/watch?v=asdNcrDc8Lk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1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175"/>
    </mc:Choice>
    <mc:Fallback xmlns="">
      <p:transition spd="slow" advClick="0" advTm="15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D33617-BD4B-42BF-B568-0A2844DF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578AC2-DD52-4FB7-A798-724B5211D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78139"/>
            <a:ext cx="10178322" cy="354093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pl-PL" sz="3600" dirty="0">
                <a:latin typeface="Baskerville Old Face" panose="02020602080505020303" pitchFamily="18" charset="0"/>
              </a:rPr>
              <a:t>Tak naprawdę każdy dzień powinien być pełen życzliwości, uśmiechu i wzajemnej sympatii, a nie tylko jeden kalendarzowy.</a:t>
            </a:r>
          </a:p>
          <a:p>
            <a:pPr algn="just"/>
            <a:r>
              <a:rPr lang="pl-PL" sz="3600" b="1" dirty="0">
                <a:latin typeface="Baskerville Old Face" panose="02020602080505020303" pitchFamily="18" charset="0"/>
              </a:rPr>
              <a:t>Uprzejmość, życzliwość i uśmiech </a:t>
            </a:r>
            <a:r>
              <a:rPr lang="pl-PL" sz="3600" dirty="0">
                <a:latin typeface="Baskerville Old Face" panose="02020602080505020303" pitchFamily="18" charset="0"/>
              </a:rPr>
              <a:t>są zawsze na miejscu.</a:t>
            </a:r>
          </a:p>
        </p:txBody>
      </p:sp>
    </p:spTree>
    <p:extLst>
      <p:ext uri="{BB962C8B-B14F-4D97-AF65-F5344CB8AC3E}">
        <p14:creationId xmlns:p14="http://schemas.microsoft.com/office/powerpoint/2010/main" val="5696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135"/>
    </mc:Choice>
    <mc:Fallback xmlns="">
      <p:transition spd="slow" advClick="0" advTm="1413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B2232-9BA3-4060-AE85-D463B16C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215B93-6272-4F85-9204-722C0AFE4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BB7402-76B6-4310-8095-4E7E0B1FA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69" y="27050"/>
            <a:ext cx="8019875" cy="66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98"/>
    </mc:Choice>
    <mc:Fallback xmlns="">
      <p:transition spd="slow" advTm="1569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5ABA26-4A69-41BC-8CD1-9689B1EB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9E54BB-EE40-49C9-BEFB-BAAE3D89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494" y="382385"/>
            <a:ext cx="7954689" cy="585279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2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105"/>
    </mc:Choice>
    <mc:Fallback xmlns="">
      <p:transition spd="slow" advClick="0" advTm="38105"/>
    </mc:Fallback>
  </mc:AlternateContent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heme/theme1.xml><?xml version="1.0" encoding="utf-8"?>
<a:theme xmlns:a="http://schemas.openxmlformats.org/drawingml/2006/main" name="Znacz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{D309FF12-887B-4DB4-8169-B2E9C72B991E}tf10001106</Template>
  <TotalTime>1006</TotalTime>
  <Words>213</Words>
  <Application>Microsoft Office PowerPoint</Application>
  <PresentationFormat>Panoramiczny</PresentationFormat>
  <Paragraphs>12</Paragraphs>
  <Slides>14</Slides>
  <Notes>0</Notes>
  <HiddenSlides>0</HiddenSlides>
  <MMClips>4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Baskerville Old Face</vt:lpstr>
      <vt:lpstr>Bookman Old Style</vt:lpstr>
      <vt:lpstr>Calibri</vt:lpstr>
      <vt:lpstr>Gill Sans MT</vt:lpstr>
      <vt:lpstr>Impact</vt:lpstr>
      <vt:lpstr>Times New Roman</vt:lpstr>
      <vt:lpstr>Znaczek</vt:lpstr>
      <vt:lpstr>Dzień Życzliwości I WARTOŚCI</vt:lpstr>
      <vt:lpstr>KILKA SŁÓW O HISTORII…</vt:lpstr>
      <vt:lpstr>Prezentacja programu PowerPoint</vt:lpstr>
      <vt:lpstr>Prezentacja programu PowerPoint</vt:lpstr>
      <vt:lpstr>Podaj dalej…</vt:lpstr>
      <vt:lpstr>Lubię ludzi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Życzliwości</dc:title>
  <dc:creator>Jakub Goździńśki</dc:creator>
  <cp:lastModifiedBy>Agnieszka Piesik</cp:lastModifiedBy>
  <cp:revision>73</cp:revision>
  <dcterms:created xsi:type="dcterms:W3CDTF">2020-02-03T13:40:32Z</dcterms:created>
  <dcterms:modified xsi:type="dcterms:W3CDTF">2020-11-28T15:08:45Z</dcterms:modified>
</cp:coreProperties>
</file>