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A5C90E-2E8F-4462-9C8A-5FE846CAEE97}" type="datetimeFigureOut">
              <a:rPr lang="pl-PL" smtClean="0"/>
              <a:pPr/>
              <a:t>2020-11-11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C7A879-4484-4695-B502-4A76248AA7F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facebook&amp;client=firefox-b-d&amp;source=lnms&amp;tbm=isch&amp;sa=X&amp;ved=2ahUKEwi9hNOhn-TsAhWLmIsKHY0OCToQ_AUoA3oECCIQBQ&amp;biw=1920&amp;bih=938" TargetMode="External"/><Relationship Id="rId2" Type="http://schemas.openxmlformats.org/officeDocument/2006/relationships/hyperlink" Target="https://pl.wikipedia.org/wiki/Facebook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235743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pl-PL" sz="8000" dirty="0" err="1" smtClean="0"/>
              <a:t>Facebook</a:t>
            </a:r>
            <a:endParaRPr lang="pl-PL" sz="8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advClick="0" advTm="3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solidFill>
                  <a:srgbClr val="0070C0"/>
                </a:solidFill>
              </a:rPr>
              <a:t>Spis treści</a:t>
            </a:r>
            <a:endParaRPr lang="pl-PL" sz="4800" dirty="0">
              <a:solidFill>
                <a:srgbClr val="0070C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1str. Co to jest </a:t>
            </a:r>
            <a:r>
              <a:rPr lang="pl-PL" sz="3200" dirty="0" err="1" smtClean="0"/>
              <a:t>Facebook</a:t>
            </a:r>
            <a:endParaRPr lang="pl-PL" sz="3200" dirty="0" smtClean="0"/>
          </a:p>
          <a:p>
            <a:endParaRPr lang="pl-PL" sz="3200" dirty="0" smtClean="0"/>
          </a:p>
          <a:p>
            <a:r>
              <a:rPr lang="pl-PL" sz="3200" dirty="0" smtClean="0"/>
              <a:t>2str. Funkcje </a:t>
            </a:r>
            <a:r>
              <a:rPr lang="pl-PL" sz="3200" dirty="0" err="1" smtClean="0"/>
              <a:t>Facebooka</a:t>
            </a:r>
            <a:endParaRPr lang="pl-PL" sz="3200" dirty="0" smtClean="0"/>
          </a:p>
          <a:p>
            <a:endParaRPr lang="pl-PL" sz="3200" dirty="0" smtClean="0"/>
          </a:p>
          <a:p>
            <a:r>
              <a:rPr lang="pl-PL" sz="3200" dirty="0" smtClean="0"/>
              <a:t>3str. Utworzenie </a:t>
            </a:r>
            <a:r>
              <a:rPr lang="pl-PL" sz="3200" dirty="0" err="1" smtClean="0"/>
              <a:t>Facebooka</a:t>
            </a:r>
            <a:endParaRPr lang="pl-PL" sz="3200" dirty="0"/>
          </a:p>
        </p:txBody>
      </p:sp>
    </p:spTree>
  </p:cSld>
  <p:clrMapOvr>
    <a:masterClrMapping/>
  </p:clrMapOvr>
  <p:transition advClick="0" advTm="4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57686" y="642918"/>
            <a:ext cx="4379090" cy="13368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800" dirty="0" smtClean="0"/>
              <a:t>Co to jest </a:t>
            </a:r>
            <a:r>
              <a:rPr lang="pl-PL" sz="4800" dirty="0" err="1" smtClean="0"/>
              <a:t>Facebook</a:t>
            </a:r>
            <a:r>
              <a:rPr lang="pl-PL" sz="4800" dirty="0" smtClean="0"/>
              <a:t>?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idx="2"/>
          </p:nvPr>
        </p:nvSpPr>
        <p:spPr>
          <a:xfrm>
            <a:off x="4857752" y="2010727"/>
            <a:ext cx="3879024" cy="4617720"/>
          </a:xfrm>
        </p:spPr>
        <p:txBody>
          <a:bodyPr>
            <a:normAutofit fontScale="92500" lnSpcReduction="10000"/>
          </a:bodyPr>
          <a:lstStyle/>
          <a:p>
            <a:r>
              <a:rPr lang="pl-PL" sz="3200" b="1" dirty="0" err="1" smtClean="0"/>
              <a:t>Facebook</a:t>
            </a:r>
            <a:r>
              <a:rPr lang="pl-PL" sz="3200" dirty="0" smtClean="0"/>
              <a:t> –serwis </a:t>
            </a:r>
            <a:r>
              <a:rPr lang="pl-PL" sz="3200" dirty="0" err="1" smtClean="0"/>
              <a:t>społecznościowy</a:t>
            </a:r>
            <a:r>
              <a:rPr lang="pl-PL" sz="3200" dirty="0" smtClean="0"/>
              <a:t>, w ramach którego zarejestrowani użytkownicy mogą tworzyć sieci i grupy, dzielić się wiadomościami i zdjęciami oraz korzystać z aplikacji.</a:t>
            </a:r>
            <a:endParaRPr lang="pl-PL" sz="3200" dirty="0"/>
          </a:p>
        </p:txBody>
      </p:sp>
      <p:pic>
        <p:nvPicPr>
          <p:cNvPr id="6" name="Symbol zastępczy zawartości 5" descr="fb_icon_325x325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809718"/>
            <a:ext cx="3429024" cy="3429024"/>
          </a:xfrm>
        </p:spPr>
      </p:pic>
    </p:spTree>
  </p:cSld>
  <p:clrMapOvr>
    <a:masterClrMapping/>
  </p:clrMapOvr>
  <p:transition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solidFill>
                  <a:srgbClr val="0070C0"/>
                </a:solidFill>
              </a:rPr>
              <a:t>Funkcje </a:t>
            </a:r>
            <a:r>
              <a:rPr lang="pl-PL" sz="4800" dirty="0" err="1" smtClean="0">
                <a:solidFill>
                  <a:srgbClr val="0070C0"/>
                </a:solidFill>
              </a:rPr>
              <a:t>Facebooka</a:t>
            </a:r>
            <a:endParaRPr lang="pl-PL" sz="4800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Serwis </a:t>
            </a:r>
            <a:r>
              <a:rPr lang="pl-PL" sz="1800" dirty="0" err="1" smtClean="0"/>
              <a:t>społecznościowy</a:t>
            </a:r>
            <a:r>
              <a:rPr lang="pl-PL" sz="1800" dirty="0" smtClean="0"/>
              <a:t> </a:t>
            </a:r>
            <a:r>
              <a:rPr lang="pl-PL" sz="1800" dirty="0" err="1" smtClean="0"/>
              <a:t>Facebook</a:t>
            </a:r>
            <a:r>
              <a:rPr lang="pl-PL" sz="1800" dirty="0" smtClean="0"/>
              <a:t> oferuje przede wszystkim możliwość komunikowania się </a:t>
            </a:r>
            <a:r>
              <a:rPr lang="pl-PL" sz="1800" smtClean="0"/>
              <a:t>z innymi </a:t>
            </a:r>
            <a:r>
              <a:rPr lang="pl-PL" sz="1800" dirty="0" smtClean="0"/>
              <a:t>osobami,</a:t>
            </a:r>
          </a:p>
          <a:p>
            <a:r>
              <a:rPr lang="pl-PL" sz="1800" dirty="0" smtClean="0"/>
              <a:t>Umożliwia wstawianie swoich zdjęć, relacji na swój profil,</a:t>
            </a:r>
          </a:p>
          <a:p>
            <a:r>
              <a:rPr lang="pl-PL" sz="1800" dirty="0" err="1" smtClean="0"/>
              <a:t>Facebook</a:t>
            </a:r>
            <a:r>
              <a:rPr lang="pl-PL" sz="1800" dirty="0" smtClean="0"/>
              <a:t> oferuje wewnętrzną platformę aplikacji internetowych, dzięki której każdy z użytkowników może napisać własny program i udostępniać go innym użytkownikom, </a:t>
            </a:r>
          </a:p>
          <a:p>
            <a:r>
              <a:rPr lang="pl-PL" sz="1800" dirty="0" smtClean="0"/>
              <a:t>Platforma ta umożliwia również zarabianie pieniędzy twórcom, poprzez oferowanie zawartości </a:t>
            </a:r>
            <a:r>
              <a:rPr lang="pl-PL" sz="1800" dirty="0" err="1" smtClean="0"/>
              <a:t>premium</a:t>
            </a:r>
            <a:r>
              <a:rPr lang="pl-PL" sz="1800" dirty="0" smtClean="0"/>
              <a:t> (np. dodatkowe przedmioty w grach, wirtualne pieniądze wykupowane za prawdziwą walutę), </a:t>
            </a:r>
          </a:p>
          <a:p>
            <a:r>
              <a:rPr lang="pl-PL" sz="1800" dirty="0" smtClean="0"/>
              <a:t>Oferuje możliwość „podpięcia” konta z wykorzystaniem nazwy i hasła użytkownika </a:t>
            </a:r>
            <a:r>
              <a:rPr lang="pl-PL" sz="1800" dirty="0" err="1" smtClean="0"/>
              <a:t>Facebooka</a:t>
            </a:r>
            <a:r>
              <a:rPr lang="pl-PL" sz="1800" dirty="0" smtClean="0"/>
              <a:t>. </a:t>
            </a:r>
            <a:endParaRPr lang="pl-PL" sz="1800" dirty="0"/>
          </a:p>
        </p:txBody>
      </p:sp>
    </p:spTree>
  </p:cSld>
  <p:clrMapOvr>
    <a:masterClrMapping/>
  </p:clrMapOvr>
  <p:transition advTm="8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/>
              <a:t>Utworzenie </a:t>
            </a:r>
            <a:r>
              <a:rPr lang="pl-PL" sz="4800" dirty="0" err="1" smtClean="0"/>
              <a:t>Facebooka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Mark </a:t>
            </a:r>
            <a:r>
              <a:rPr lang="pl-PL" dirty="0" err="1" smtClean="0"/>
              <a:t>Zuckerberg</a:t>
            </a:r>
            <a:r>
              <a:rPr lang="pl-PL" dirty="0" smtClean="0"/>
              <a:t>, jako student Uniwersytetu Harvarda, 4 lutego 2004 stworzył wraz z grupą studentów serwis </a:t>
            </a:r>
            <a:r>
              <a:rPr lang="pl-PL" dirty="0" err="1" smtClean="0"/>
              <a:t>społecznościowy</a:t>
            </a:r>
            <a:r>
              <a:rPr lang="pl-PL" dirty="0" smtClean="0"/>
              <a:t> </a:t>
            </a:r>
            <a:r>
              <a:rPr lang="pl-PL" dirty="0" err="1" smtClean="0"/>
              <a:t>on-line</a:t>
            </a:r>
            <a:r>
              <a:rPr lang="pl-PL" dirty="0" smtClean="0"/>
              <a:t> </a:t>
            </a:r>
            <a:r>
              <a:rPr lang="pl-PL" dirty="0" err="1" smtClean="0"/>
              <a:t>TheFacebook</a:t>
            </a:r>
            <a:r>
              <a:rPr lang="pl-PL" dirty="0" smtClean="0"/>
              <a:t>, w ramach którego zarejestrowani użytkownicy mogli odszukiwać i kontynuować szkolne znajomości oraz dzielić się wiadomościami i zdjęciami. Utworzenie kodu źródłowego strony zajęło mu 2 tygodnie. Serwis bardzo szybko uzyskał ogromne zainteresowanie wśród studentów i osiągnął sukces na Harvardzie. Ponad 2/3 studentów zarejestrowało się na nowo powstałej stronie już w pierwszych 2 tygodniach jej funkcjonowania. Wówczas </a:t>
            </a:r>
            <a:r>
              <a:rPr lang="pl-PL" dirty="0" err="1" smtClean="0"/>
              <a:t>Zuckerberg</a:t>
            </a:r>
            <a:r>
              <a:rPr lang="pl-PL" dirty="0" smtClean="0"/>
              <a:t> zdecydował się rozszerzyć zasięg serwisu na inne szkoły. Rozpoczął współpracę ze swym współlokatorem Dustinem </a:t>
            </a:r>
            <a:r>
              <a:rPr lang="pl-PL" dirty="0" err="1" smtClean="0"/>
              <a:t>Moskovitzem</a:t>
            </a:r>
            <a:r>
              <a:rPr lang="pl-PL" dirty="0" smtClean="0"/>
              <a:t>. Kolejnymi uczelniami, które objęto zasięgiem serwisu, były Uniwersytet Stanforda, </a:t>
            </a:r>
            <a:r>
              <a:rPr lang="pl-PL" dirty="0" err="1" smtClean="0"/>
              <a:t>Yale’a</a:t>
            </a:r>
            <a:r>
              <a:rPr lang="pl-PL" dirty="0" smtClean="0"/>
              <a:t> i Columbia, a następnie pozostałe uczelnie z Ligi Bluszczowej oraz szkoły bostońskie. Latem, na początku działalności serwisu, </a:t>
            </a:r>
            <a:r>
              <a:rPr lang="pl-PL" dirty="0" err="1" smtClean="0"/>
              <a:t>Zuckerberg</a:t>
            </a:r>
            <a:r>
              <a:rPr lang="pl-PL" dirty="0" smtClean="0"/>
              <a:t> i </a:t>
            </a:r>
            <a:r>
              <a:rPr lang="pl-PL" dirty="0" err="1" smtClean="0"/>
              <a:t>Moskovitz</a:t>
            </a:r>
            <a:r>
              <a:rPr lang="pl-PL" dirty="0" smtClean="0"/>
              <a:t> rozszerzyli zasięg jego działalności na prawie 30 szkół. </a:t>
            </a:r>
          </a:p>
          <a:p>
            <a:endParaRPr lang="pl-PL" dirty="0"/>
          </a:p>
        </p:txBody>
      </p:sp>
    </p:spTree>
  </p:cSld>
  <p:clrMapOvr>
    <a:masterClrMapping/>
  </p:clrMapOvr>
  <p:transition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82792"/>
          </a:xfrm>
        </p:spPr>
        <p:txBody>
          <a:bodyPr>
            <a:noAutofit/>
          </a:bodyPr>
          <a:lstStyle/>
          <a:p>
            <a:pPr algn="ctr"/>
            <a:r>
              <a:rPr lang="pl-PL" sz="9600" dirty="0" smtClean="0"/>
              <a:t>Koniec</a:t>
            </a:r>
            <a:endParaRPr lang="pl-PL" sz="96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"/>
          </p:nvPr>
        </p:nvSpPr>
        <p:spPr>
          <a:xfrm>
            <a:off x="914400" y="2500306"/>
            <a:ext cx="7772400" cy="3519494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latin typeface="Georgia" pitchFamily="18" charset="0"/>
              </a:rPr>
              <a:t>Prezentacje wykonał Maciej Zawadzki.</a:t>
            </a:r>
          </a:p>
          <a:p>
            <a:r>
              <a:rPr lang="pl-PL" dirty="0" smtClean="0">
                <a:latin typeface="Georgia" pitchFamily="18" charset="0"/>
              </a:rPr>
              <a:t>Wykorzystane strony:    </a:t>
            </a:r>
            <a:r>
              <a:rPr lang="pl-PL" dirty="0" smtClean="0">
                <a:latin typeface="+mj-lt"/>
                <a:hlinkClick r:id="rId2"/>
              </a:rPr>
              <a:t>https://pl.wikipedia.org/wiki/Facebook</a:t>
            </a:r>
            <a:r>
              <a:rPr lang="pl-PL" dirty="0" smtClean="0">
                <a:latin typeface="+mj-lt"/>
              </a:rPr>
              <a:t>, </a:t>
            </a:r>
            <a:r>
              <a:rPr lang="pl-PL" dirty="0" smtClean="0">
                <a:latin typeface="+mj-lt"/>
                <a:hlinkClick r:id="rId3"/>
              </a:rPr>
              <a:t>https://www.google.com/search?q=facebook&amp;client=firefox-b-d&amp;source=lnms&amp;tbm=isch&amp;sa=X&amp;ved=2ahUKEwi9hNOhn-TsAhWLmIsKHY0OCToQ_AUoA3oECCIQBQ&amp;biw=1920&amp;bih=938#imgrc=eSZWZPUruLZj3M</a:t>
            </a:r>
            <a:r>
              <a:rPr lang="pl-PL" dirty="0" smtClean="0">
                <a:latin typeface="+mj-lt"/>
              </a:rPr>
              <a:t>.</a:t>
            </a:r>
            <a:endParaRPr lang="pl-PL" dirty="0">
              <a:latin typeface="+mj-lt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299</Words>
  <Application>Microsoft Office PowerPoint</Application>
  <PresentationFormat>Pokaz na ekranie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6</vt:i4>
      </vt:variant>
    </vt:vector>
  </HeadingPairs>
  <TitlesOfParts>
    <vt:vector size="8" baseType="lpstr">
      <vt:lpstr>Wielkomiejski</vt:lpstr>
      <vt:lpstr>Kapitał</vt:lpstr>
      <vt:lpstr>Facebook</vt:lpstr>
      <vt:lpstr>Spis treści</vt:lpstr>
      <vt:lpstr>Co to jest Facebook?</vt:lpstr>
      <vt:lpstr>Funkcje Facebooka</vt:lpstr>
      <vt:lpstr>Utworzenie Facebooka</vt:lpstr>
      <vt:lpstr>Koniec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</dc:title>
  <dc:creator>Maniek</dc:creator>
  <cp:lastModifiedBy>ADMIN</cp:lastModifiedBy>
  <cp:revision>7</cp:revision>
  <dcterms:created xsi:type="dcterms:W3CDTF">2020-11-02T15:54:59Z</dcterms:created>
  <dcterms:modified xsi:type="dcterms:W3CDTF">2020-11-11T16:10:05Z</dcterms:modified>
</cp:coreProperties>
</file>