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4660"/>
  </p:normalViewPr>
  <p:slideViewPr>
    <p:cSldViewPr snapToGrid="0">
      <p:cViewPr varScale="1">
        <p:scale>
          <a:sx n="73" d="100"/>
          <a:sy n="73" d="100"/>
        </p:scale>
        <p:origin x="8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D8CE67-E88F-4BC4-9F9F-685E2092F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98" y="1123836"/>
            <a:ext cx="2947482" cy="460118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dirty="0">
                <a:latin typeface="Bookman Old Style" panose="02050604050505020204" pitchFamily="18" charset="0"/>
              </a:rPr>
              <a:t>I miejsce</a:t>
            </a:r>
            <a:br>
              <a:rPr lang="pl-PL" dirty="0">
                <a:latin typeface="Bookman Old Style" panose="02050604050505020204" pitchFamily="18" charset="0"/>
              </a:rPr>
            </a:br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Patrycja </a:t>
            </a:r>
            <a:br>
              <a:rPr lang="pl-PL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Kobza</a:t>
            </a:r>
            <a:r>
              <a:rPr lang="pl-PL" dirty="0">
                <a:latin typeface="Bookman Old Style" panose="02050604050505020204" pitchFamily="18" charset="0"/>
              </a:rPr>
              <a:t/>
            </a:r>
            <a:br>
              <a:rPr lang="pl-PL" dirty="0">
                <a:latin typeface="Bookman Old Style" panose="02050604050505020204" pitchFamily="18" charset="0"/>
              </a:rPr>
            </a:br>
            <a:r>
              <a:rPr lang="pl-PL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klasa 4a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914C97-EF9D-4B31-AD22-CEF4EA496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E0FA9DF-A08D-4F2E-99D5-78AF5A2D7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68" y="744469"/>
            <a:ext cx="7573315" cy="5509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8969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95EFF2-89FC-495F-80A9-2FBCD5734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dirty="0">
                <a:latin typeface="Bookman Old Style" panose="02050604050505020204" pitchFamily="18" charset="0"/>
              </a:rPr>
              <a:t>I miejsce</a:t>
            </a:r>
            <a:br>
              <a:rPr lang="pl-PL" dirty="0">
                <a:latin typeface="Bookman Old Style" panose="02050604050505020204" pitchFamily="18" charset="0"/>
              </a:rPr>
            </a:br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Kornel Barczewski</a:t>
            </a:r>
            <a:r>
              <a:rPr lang="pl-PL" dirty="0">
                <a:latin typeface="Bookman Old Style" panose="02050604050505020204" pitchFamily="18" charset="0"/>
              </a:rPr>
              <a:t/>
            </a:r>
            <a:br>
              <a:rPr lang="pl-PL" dirty="0">
                <a:latin typeface="Bookman Old Style" panose="02050604050505020204" pitchFamily="18" charset="0"/>
              </a:rPr>
            </a:br>
            <a:r>
              <a:rPr lang="pl-PL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klasa 5b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E16F971-7431-426A-9504-8D5D2D5BA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0919" y="1123836"/>
            <a:ext cx="8178637" cy="4601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2523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F74E16-581B-437A-B107-FFA3F9A3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I miejsce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>
                <a:solidFill>
                  <a:schemeClr val="tx1"/>
                </a:solidFill>
              </a:rPr>
              <a:t>Jakub Klimkiewicz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klasa </a:t>
            </a:r>
            <a:r>
              <a:rPr lang="pl-PL" dirty="0" smtClean="0">
                <a:latin typeface="Bookman Old Style" panose="02050604050505020204" pitchFamily="18" charset="0"/>
              </a:rPr>
              <a:t>5</a:t>
            </a:r>
            <a:r>
              <a:rPr lang="pl-PL" dirty="0" smtClean="0"/>
              <a:t>b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06B2855-6654-444D-BEB2-9B8DB0A9A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728" y="117360"/>
            <a:ext cx="4857072" cy="662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5238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27E38A-ADC1-4083-BAEB-0D01B2A9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dirty="0">
                <a:latin typeface="Bookman Old Style" panose="02050604050505020204" pitchFamily="18" charset="0"/>
              </a:rPr>
              <a:t>II miejsce</a:t>
            </a:r>
            <a:br>
              <a:rPr lang="pl-PL" dirty="0">
                <a:latin typeface="Bookman Old Style" panose="02050604050505020204" pitchFamily="18" charset="0"/>
              </a:rPr>
            </a:br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Gabriela Sobczak </a:t>
            </a:r>
            <a:r>
              <a:rPr lang="pl-PL" dirty="0">
                <a:latin typeface="Bookman Old Style" panose="02050604050505020204" pitchFamily="18" charset="0"/>
              </a:rPr>
              <a:t/>
            </a:r>
            <a:br>
              <a:rPr lang="pl-PL" dirty="0">
                <a:latin typeface="Bookman Old Style" panose="02050604050505020204" pitchFamily="18" charset="0"/>
              </a:rPr>
            </a:br>
            <a:r>
              <a:rPr lang="pl-PL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klasa 5b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69C03A-45C1-4924-BD07-C9CCB0B0D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0465A46-3E7F-4B8E-B3A6-C6E25B0C6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045" y="814571"/>
            <a:ext cx="8011010" cy="5305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1966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9890A9-1868-4581-A0FF-90B7F560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pl-PL" dirty="0">
                <a:latin typeface="Bookman Old Style" panose="02050604050505020204" pitchFamily="18" charset="0"/>
              </a:rPr>
              <a:t>II miejsce</a:t>
            </a:r>
            <a:br>
              <a:rPr lang="pl-PL" dirty="0">
                <a:latin typeface="Bookman Old Style" panose="02050604050505020204" pitchFamily="18" charset="0"/>
              </a:rPr>
            </a:br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Maja</a:t>
            </a:r>
            <a:br>
              <a:rPr lang="pl-PL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Wojtczak </a:t>
            </a:r>
            <a:r>
              <a:rPr lang="pl-PL" dirty="0">
                <a:latin typeface="Bookman Old Style" panose="02050604050505020204" pitchFamily="18" charset="0"/>
              </a:rPr>
              <a:t/>
            </a:r>
            <a:br>
              <a:rPr lang="pl-PL" dirty="0">
                <a:latin typeface="Bookman Old Style" panose="02050604050505020204" pitchFamily="18" charset="0"/>
              </a:rPr>
            </a:br>
            <a:r>
              <a:rPr lang="pl-PL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klasa 5a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19E85F-A317-4EC4-9934-94C12EE71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8133629-265A-4F5F-BBB8-AF7B34125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68" y="587230"/>
            <a:ext cx="7663134" cy="5934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9217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5F7790-E665-4C86-8A35-D53D89AF6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pl-PL" dirty="0">
                <a:latin typeface="Bookman Old Style" panose="02050604050505020204" pitchFamily="18" charset="0"/>
              </a:rPr>
              <a:t>Maja</a:t>
            </a:r>
            <a:br>
              <a:rPr lang="pl-PL" dirty="0">
                <a:latin typeface="Bookman Old Style" panose="02050604050505020204" pitchFamily="18" charset="0"/>
              </a:rPr>
            </a:br>
            <a:r>
              <a:rPr lang="pl-PL" dirty="0">
                <a:latin typeface="Bookman Old Style" panose="02050604050505020204" pitchFamily="18" charset="0"/>
              </a:rPr>
              <a:t>Wojtczak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09B743-A4F1-4292-80E2-FA78FA330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849C6FB-BA2D-4E26-8B09-1FC0986B0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545" y="265366"/>
            <a:ext cx="7895548" cy="607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5864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F6D24C-B210-4A30-9D68-BFD6AB19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pl-PL" dirty="0">
                <a:latin typeface="Bookman Old Style" panose="02050604050505020204" pitchFamily="18" charset="0"/>
              </a:rPr>
              <a:t>III miejsce </a:t>
            </a:r>
            <a:br>
              <a:rPr lang="pl-PL" dirty="0">
                <a:latin typeface="Bookman Old Style" panose="02050604050505020204" pitchFamily="18" charset="0"/>
              </a:rPr>
            </a:br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Mateusz Leśny</a:t>
            </a:r>
            <a:r>
              <a:rPr lang="pl-PL" dirty="0">
                <a:latin typeface="Bookman Old Style" panose="02050604050505020204" pitchFamily="18" charset="0"/>
              </a:rPr>
              <a:t/>
            </a:r>
            <a:br>
              <a:rPr lang="pl-PL" dirty="0">
                <a:latin typeface="Bookman Old Style" panose="02050604050505020204" pitchFamily="18" charset="0"/>
              </a:rPr>
            </a:br>
            <a:r>
              <a:rPr lang="pl-PL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klasa 6b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FFE193A-1F10-4A28-845A-3725E928D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071" y="219878"/>
            <a:ext cx="4806825" cy="640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519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DE2AF2-F994-4D80-BBE6-65156740D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pl-PL" dirty="0">
                <a:latin typeface="Bookman Old Style" panose="02050604050505020204" pitchFamily="18" charset="0"/>
              </a:rPr>
              <a:t>Mateusz Leśny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7ED1C4F-F61E-4FEB-865D-156EEAE6F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7227" y="250350"/>
            <a:ext cx="4845006" cy="646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1729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F47124-155B-4E3B-B2A9-303185BC6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pl-PL" dirty="0">
                <a:latin typeface="Bookman Old Style" panose="02050604050505020204" pitchFamily="18" charset="0"/>
              </a:rPr>
              <a:t>wyróżnienie</a:t>
            </a:r>
            <a:br>
              <a:rPr lang="pl-PL" dirty="0">
                <a:latin typeface="Bookman Old Style" panose="02050604050505020204" pitchFamily="18" charset="0"/>
              </a:rPr>
            </a:br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Julia</a:t>
            </a:r>
            <a:r>
              <a:rPr lang="pl-PL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Plewińska</a:t>
            </a:r>
            <a:r>
              <a:rPr lang="pl-PL" dirty="0">
                <a:latin typeface="Bookman Old Style" panose="02050604050505020204" pitchFamily="18" charset="0"/>
              </a:rPr>
              <a:t/>
            </a:r>
            <a:br>
              <a:rPr lang="pl-PL" dirty="0">
                <a:latin typeface="Bookman Old Style" panose="02050604050505020204" pitchFamily="18" charset="0"/>
              </a:rPr>
            </a:br>
            <a:r>
              <a:rPr lang="pl-PL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klasa 4a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0AD8D2-CD1F-493B-B4E3-E23E25E2B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3F98AF-0B4B-4951-B04B-6BC899BBD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842" y="788566"/>
            <a:ext cx="8039839" cy="5428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7377988"/>
      </p:ext>
    </p:extLst>
  </p:cSld>
  <p:clrMapOvr>
    <a:masterClrMapping/>
  </p:clrMapOvr>
</p:sld>
</file>

<file path=ppt/theme/theme1.xml><?xml version="1.0" encoding="utf-8"?>
<a:theme xmlns:a="http://schemas.openxmlformats.org/drawingml/2006/main" name="Ramka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Ramka</Template>
  <TotalTime>49</TotalTime>
  <Words>16</Words>
  <Application>Microsoft Office PowerPoint</Application>
  <PresentationFormat>Panoramiczny</PresentationFormat>
  <Paragraphs>9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Bookman Old Style</vt:lpstr>
      <vt:lpstr>Corbel</vt:lpstr>
      <vt:lpstr>Wingdings 2</vt:lpstr>
      <vt:lpstr>Ramka</vt:lpstr>
      <vt:lpstr>I miejsce Patrycja  Kobza klasa 4a </vt:lpstr>
      <vt:lpstr>I miejsce Kornel Barczewski klasa 5b </vt:lpstr>
      <vt:lpstr>I miejsce  Jakub Klimkiewicz   klasa 5b </vt:lpstr>
      <vt:lpstr>II miejsce Gabriela Sobczak  klasa 5b</vt:lpstr>
      <vt:lpstr>II miejsce Maja Wojtczak  klasa 5a</vt:lpstr>
      <vt:lpstr>Maja Wojtczak </vt:lpstr>
      <vt:lpstr>III miejsce  Mateusz Leśny klasa 6b</vt:lpstr>
      <vt:lpstr>Mateusz Leśny</vt:lpstr>
      <vt:lpstr>wyróżnienie Julia Plewińska klasa 4a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Galeria zdjęć</dc:title>
  <dc:creator>Jakub Goździńśki</dc:creator>
  <cp:lastModifiedBy>Piesik</cp:lastModifiedBy>
  <cp:revision>17</cp:revision>
  <dcterms:created xsi:type="dcterms:W3CDTF">2019-12-10T18:31:35Z</dcterms:created>
  <dcterms:modified xsi:type="dcterms:W3CDTF">2020-01-11T19:05:58Z</dcterms:modified>
</cp:coreProperties>
</file>