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3/16/2021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07285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4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05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9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5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3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2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1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4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3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9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3/16/2021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2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6B9A649-FD4F-4E4D-9D61-C8F6E912B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7980" y="1030406"/>
            <a:ext cx="5068121" cy="3506879"/>
          </a:xfrm>
        </p:spPr>
        <p:txBody>
          <a:bodyPr anchor="ctr">
            <a:normAutofit/>
          </a:bodyPr>
          <a:lstStyle/>
          <a:p>
            <a:pPr algn="l"/>
            <a:r>
              <a:rPr lang="pl-PL" dirty="0"/>
              <a:t>Hans Christian Andersen</a:t>
            </a:r>
          </a:p>
        </p:txBody>
      </p:sp>
      <p:pic>
        <p:nvPicPr>
          <p:cNvPr id="20" name="Picture 3" descr="Rysunek żarówki z żółtym Crumpled jako jego jasny">
            <a:extLst>
              <a:ext uri="{FF2B5EF4-FFF2-40B4-BE49-F238E27FC236}">
                <a16:creationId xmlns:a16="http://schemas.microsoft.com/office/drawing/2014/main" id="{51054BB6-F88E-48DB-8EC4-9AB095B6A4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87" r="32510" b="-1"/>
          <a:stretch/>
        </p:blipFill>
        <p:spPr>
          <a:xfrm>
            <a:off x="321744" y="257185"/>
            <a:ext cx="54044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58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482">
        <p15:prstTrans prst="curtains"/>
      </p:transition>
    </mc:Choice>
    <mc:Fallback xmlns="">
      <p:transition spd="slow" advTm="6482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2E0C78-330D-45FB-82D7-8B822A20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Hans Christian Andersen</a:t>
            </a: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D663761-E97B-4868-ABFC-885EFAB23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Data i miejsce urodzenia: 2 kwietnia 1805 Odense,</a:t>
            </a:r>
          </a:p>
          <a:p>
            <a:pPr marL="0" indent="0">
              <a:buNone/>
            </a:pPr>
            <a:r>
              <a:rPr lang="pl-PL" dirty="0"/>
              <a:t>Data i miejsce śmierci: 4 sierpnia 1875 </a:t>
            </a:r>
            <a:r>
              <a:rPr lang="pl-PL" dirty="0" err="1"/>
              <a:t>Rolighed</a:t>
            </a:r>
            <a:r>
              <a:rPr lang="pl-PL" dirty="0"/>
              <a:t>,</a:t>
            </a:r>
          </a:p>
          <a:p>
            <a:pPr marL="0" indent="0">
              <a:buNone/>
            </a:pPr>
            <a:r>
              <a:rPr lang="pl-PL" dirty="0"/>
              <a:t>Narodowość: Duńczyk,</a:t>
            </a:r>
          </a:p>
          <a:p>
            <a:pPr marL="0" indent="0">
              <a:buNone/>
            </a:pPr>
            <a:r>
              <a:rPr lang="pl-PL" dirty="0"/>
              <a:t>Dziedzina sztuki: baśnie,</a:t>
            </a:r>
          </a:p>
          <a:p>
            <a:pPr marL="0" indent="0">
              <a:buNone/>
            </a:pPr>
            <a:r>
              <a:rPr lang="pl-PL" dirty="0"/>
              <a:t>Muzeum artysty: Odense, Faksymile.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6071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2620">
        <p15:prstTrans prst="fracture"/>
      </p:transition>
    </mc:Choice>
    <mc:Fallback xmlns="">
      <p:transition spd="slow" advTm="2262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A0D736-C115-484E-B2BA-7A4515677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0" i="0" dirty="0">
                <a:solidFill>
                  <a:srgbClr val="000000"/>
                </a:solidFill>
                <a:effectLst/>
                <a:latin typeface="Linux Libertine"/>
              </a:rPr>
              <a:t>Życiorys</a:t>
            </a:r>
            <a:br>
              <a:rPr lang="pl-PL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687294-E860-46DA-B02F-E27145D4C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Clr>
                <a:srgbClr val="2EBA3D"/>
              </a:buClr>
              <a:buSzTx/>
              <a:buNone/>
              <a:tabLst/>
              <a:defRPr/>
            </a:pPr>
            <a:r>
              <a:rPr kumimoji="0" lang="pl-PL" sz="24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/>
                <a:ea typeface="+mn-ea"/>
                <a:cs typeface="+mn-cs"/>
              </a:rPr>
              <a:t>Urodził się w najbiedniejszej dzielnicy Odense jako syn szewca Hansa Andersena i praczki </a:t>
            </a:r>
            <a:r>
              <a:rPr kumimoji="0" lang="pl-PL" sz="2400" b="0" i="0" u="none" strike="noStrike" kern="1200" cap="none" spc="-5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/>
                <a:ea typeface="+mn-ea"/>
                <a:cs typeface="+mn-cs"/>
              </a:rPr>
              <a:t>Anne</a:t>
            </a:r>
            <a:r>
              <a:rPr kumimoji="0" lang="pl-PL" sz="24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/>
                <a:ea typeface="+mn-ea"/>
                <a:cs typeface="+mn-cs"/>
              </a:rPr>
              <a:t> Marie z domu </a:t>
            </a:r>
            <a:r>
              <a:rPr kumimoji="0" lang="pl-PL" sz="2400" b="0" i="0" u="none" strike="noStrike" kern="1200" cap="none" spc="-5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/>
                <a:ea typeface="+mn-ea"/>
                <a:cs typeface="+mn-cs"/>
              </a:rPr>
              <a:t>Andersdatter</a:t>
            </a:r>
            <a:r>
              <a:rPr kumimoji="0" lang="pl-PL" sz="24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/>
                <a:ea typeface="+mn-ea"/>
                <a:cs typeface="+mn-cs"/>
              </a:rPr>
              <a:t> (1774–1833). Ojciec zmarł na wojnach </a:t>
            </a:r>
            <a:r>
              <a:rPr kumimoji="0" lang="pl-PL" sz="2400" b="0" i="0" u="none" strike="noStrike" kern="1200" cap="none" spc="-5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/>
                <a:ea typeface="+mn-ea"/>
                <a:cs typeface="+mn-cs"/>
              </a:rPr>
              <a:t>napoleońskich,a</a:t>
            </a:r>
            <a:r>
              <a:rPr kumimoji="0" lang="pl-PL" sz="24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/>
                <a:ea typeface="+mn-ea"/>
                <a:cs typeface="+mn-cs"/>
              </a:rPr>
              <a:t> matka z powodu alkoholizmu. 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658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4509">
        <p15:prstTrans prst="crush"/>
      </p:transition>
    </mc:Choice>
    <mc:Fallback xmlns="">
      <p:transition spd="slow" advTm="2450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129368-2F63-4F61-ABEF-9B7ACE9F1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2041864"/>
            <a:ext cx="3145536" cy="621437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Dom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F80A862-9669-4E65-A159-1643BA84D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7471" y="1294403"/>
            <a:ext cx="3268971" cy="4718215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9E65E7A-C631-428F-8347-CD53D5822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Jest w Odense na ulicy Młyna Zakonnego maleńki domek, w którym Hans Christian mieszkał z rodzicami i babcią (matką ojca) od drugiego do czternastego roku życia. Teraz odwiedzają ten dom turyści z całego świata, żeby zobaczyć, gdzie ten sławny pisarz spędził dzieciństwo.</a:t>
            </a:r>
          </a:p>
        </p:txBody>
      </p:sp>
      <p:pic>
        <p:nvPicPr>
          <p:cNvPr id="1026" name="Picture 2" descr="Baśnie Hans Christian Andersen - Tylko ! Książki \ Dla młodszych dzieci \  Baśnie, podania, legendy \ Klasyka baśni Książki \ Lektury szkolne \ Dla  klas 1-3 Książki \ Dla młodszych dzieci \">
            <a:extLst>
              <a:ext uri="{FF2B5EF4-FFF2-40B4-BE49-F238E27FC236}">
                <a16:creationId xmlns:a16="http://schemas.microsoft.com/office/drawing/2014/main" id="{EB51D516-9C2F-43A7-8589-E69EAE46E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617" y="4145871"/>
            <a:ext cx="27146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563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5463">
        <p15:prstTrans prst="peelOff"/>
      </p:transition>
    </mc:Choice>
    <mc:Fallback xmlns="">
      <p:transition spd="slow" advTm="6546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464EAD8-EBD1-465F-9917-E59F4E51B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513" y="785029"/>
            <a:ext cx="1491294" cy="206126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5FA3558-9141-486C-A5AA-BFDC95F71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63" y="2753414"/>
            <a:ext cx="1733550" cy="263842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BE14862-ABC2-4F75-AA6E-53A752E21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030" y="745451"/>
            <a:ext cx="1914525" cy="238125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7F3A033-6C97-45FE-9558-B6A079C44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1423" y="2963870"/>
            <a:ext cx="1762125" cy="25908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D9B0B9A-3E98-400C-9548-F72654D3C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8111" y="2475373"/>
            <a:ext cx="3029736" cy="226937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F45C6B3-FB3F-429B-A69C-8EC8C94121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1086" y="718841"/>
            <a:ext cx="2171932" cy="312433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7E3C44C-5B15-4605-A712-6623C84335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855" y="4305300"/>
            <a:ext cx="1790700" cy="25527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E926E6C-CD05-49AF-ABBE-89186366EB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8565" y="5469720"/>
            <a:ext cx="3305175" cy="138112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C1775048-0CE3-4942-A0F9-CFB236B019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3920" y="3272248"/>
            <a:ext cx="2000250" cy="2286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64150521-1ADA-4A6F-8D35-449DBE8D28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13740" y="4382627"/>
            <a:ext cx="1819275" cy="25146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9157EA18-FB34-45CE-A801-8784C4FA35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87332" y="786769"/>
            <a:ext cx="1819275" cy="25146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0F91B06C-EF44-46BB-9375-BEE87EBAA1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24170" y="718841"/>
            <a:ext cx="1293096" cy="1897965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CCDA9A2-D196-4450-9733-BFF5DCF96C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81319" y="2339214"/>
            <a:ext cx="1490466" cy="2117139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48FB8325-FBFC-491F-80C3-3A7ECC9B9E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60413" y="821835"/>
            <a:ext cx="2283772" cy="1637421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E3A04883-B7F0-4145-B7C9-1DF923CBCF2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33014" y="4674302"/>
            <a:ext cx="1819275" cy="2269378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9AEDFA6-CFBD-4B3E-B325-52D4E35BCF7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76712" y="3248053"/>
            <a:ext cx="1558760" cy="1967079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12F552C7-6908-49DB-A01B-F151EE9F2C5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251959" y="477265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35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878">
        <p15:prstTrans prst="airplane"/>
      </p:transition>
    </mc:Choice>
    <mc:Fallback xmlns="">
      <p:transition spd="slow" advTm="8878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690E52-A5F7-4C08-BCC3-5C3E58F1E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69" y="807565"/>
            <a:ext cx="10022890" cy="527333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dirty="0"/>
              <a:t>Lista baśni Andersena:</a:t>
            </a:r>
          </a:p>
          <a:p>
            <a:pPr marL="0" indent="0">
              <a:buNone/>
            </a:pPr>
            <a:r>
              <a:rPr lang="pl-PL" dirty="0"/>
              <a:t>Album ojca chrzestnego</a:t>
            </a:r>
          </a:p>
          <a:p>
            <a:pPr marL="0" indent="0">
              <a:buNone/>
            </a:pPr>
            <a:r>
              <a:rPr lang="pl-PL" dirty="0"/>
              <a:t>Anioł </a:t>
            </a:r>
          </a:p>
          <a:p>
            <a:pPr marL="0" indent="0">
              <a:buNone/>
            </a:pPr>
            <a:r>
              <a:rPr lang="pl-PL" dirty="0"/>
              <a:t>Anna </a:t>
            </a:r>
          </a:p>
          <a:p>
            <a:pPr marL="0" indent="0">
              <a:buNone/>
            </a:pPr>
            <a:r>
              <a:rPr lang="pl-PL" dirty="0"/>
              <a:t>Babuni</a:t>
            </a:r>
          </a:p>
          <a:p>
            <a:pPr marL="0" indent="0">
              <a:buNone/>
            </a:pPr>
            <a:r>
              <a:rPr lang="pl-PL" dirty="0"/>
              <a:t>Bałwan ze śniegu </a:t>
            </a:r>
          </a:p>
          <a:p>
            <a:pPr marL="0" indent="0">
              <a:buNone/>
            </a:pPr>
            <a:r>
              <a:rPr lang="pl-PL" dirty="0"/>
              <a:t>Biskup na </a:t>
            </a:r>
            <a:r>
              <a:rPr lang="pl-PL" dirty="0" err="1"/>
              <a:t>Börglum</a:t>
            </a:r>
            <a:r>
              <a:rPr lang="pl-PL" dirty="0"/>
              <a:t> i jego krewniacy</a:t>
            </a:r>
          </a:p>
          <a:p>
            <a:pPr marL="0" indent="0">
              <a:buNone/>
            </a:pPr>
            <a:r>
              <a:rPr lang="pl-PL" dirty="0"/>
              <a:t>Błędne ognie są w mieście</a:t>
            </a:r>
          </a:p>
          <a:p>
            <a:pPr marL="0" indent="0">
              <a:buNone/>
            </a:pPr>
            <a:r>
              <a:rPr lang="pl-PL" dirty="0"/>
              <a:t>Bociany</a:t>
            </a:r>
          </a:p>
          <a:p>
            <a:pPr marL="0" indent="0">
              <a:buNone/>
            </a:pPr>
            <a:r>
              <a:rPr lang="pl-PL" dirty="0"/>
              <a:t>Brzydkie kaczątko </a:t>
            </a:r>
          </a:p>
          <a:p>
            <a:pPr marL="0" indent="0">
              <a:buNone/>
            </a:pPr>
            <a:r>
              <a:rPr lang="pl-PL" dirty="0" err="1"/>
              <a:t>Calineczka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Choinka </a:t>
            </a:r>
          </a:p>
          <a:p>
            <a:pPr marL="0" indent="0">
              <a:buNone/>
            </a:pPr>
            <a:r>
              <a:rPr lang="pl-PL" dirty="0"/>
              <a:t>Cień (</a:t>
            </a:r>
          </a:p>
          <a:p>
            <a:pPr marL="0" indent="0">
              <a:buNone/>
            </a:pPr>
            <a:r>
              <a:rPr lang="pl-PL" dirty="0"/>
              <a:t>Cierniowa droga sławy</a:t>
            </a:r>
          </a:p>
          <a:p>
            <a:pPr marL="0" indent="0">
              <a:buNone/>
            </a:pPr>
            <a:r>
              <a:rPr lang="pl-PL" dirty="0"/>
              <a:t>Ciotka</a:t>
            </a:r>
          </a:p>
          <a:p>
            <a:pPr marL="0" indent="0">
              <a:buNone/>
            </a:pPr>
            <a:r>
              <a:rPr lang="pl-PL" dirty="0"/>
              <a:t>Ciotka Fluksja</a:t>
            </a:r>
          </a:p>
          <a:p>
            <a:pPr marL="0" indent="0">
              <a:buNone/>
            </a:pPr>
            <a:r>
              <a:rPr lang="pl-PL" dirty="0"/>
              <a:t>Co kto może wymyślić</a:t>
            </a:r>
          </a:p>
          <a:p>
            <a:pPr marL="0" indent="0">
              <a:buNone/>
            </a:pPr>
            <a:r>
              <a:rPr lang="pl-PL" dirty="0"/>
              <a:t>Co opowiedziała stara Joanna</a:t>
            </a:r>
          </a:p>
          <a:p>
            <a:pPr marL="0" indent="0">
              <a:buNone/>
            </a:pPr>
            <a:r>
              <a:rPr lang="pl-PL" dirty="0"/>
              <a:t>Co powiedziała cała rodzina</a:t>
            </a:r>
          </a:p>
          <a:p>
            <a:pPr marL="0" indent="0">
              <a:buNone/>
            </a:pPr>
            <a:r>
              <a:rPr lang="pl-PL" dirty="0"/>
              <a:t>Co przechowane, nie zapomniane</a:t>
            </a:r>
          </a:p>
          <a:p>
            <a:pPr marL="0" indent="0">
              <a:buNone/>
            </a:pPr>
            <a:r>
              <a:rPr lang="pl-PL" dirty="0"/>
              <a:t>Coś</a:t>
            </a:r>
          </a:p>
          <a:p>
            <a:pPr marL="0" indent="0">
              <a:buNone/>
            </a:pPr>
            <a:r>
              <a:rPr lang="pl-PL" dirty="0"/>
              <a:t>Co się zdarzyło ostowi </a:t>
            </a:r>
          </a:p>
          <a:p>
            <a:pPr marL="0" indent="0">
              <a:buNone/>
            </a:pPr>
            <a:r>
              <a:rPr lang="pl-PL" dirty="0"/>
              <a:t>Córka Króla Błot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CBA208B-EBAA-4C03-A386-9B67093D5703}"/>
              </a:ext>
            </a:extLst>
          </p:cNvPr>
          <p:cNvSpPr txBox="1"/>
          <p:nvPr/>
        </p:nvSpPr>
        <p:spPr>
          <a:xfrm>
            <a:off x="2479090" y="660210"/>
            <a:ext cx="5262239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800" dirty="0"/>
          </a:p>
          <a:p>
            <a:r>
              <a:rPr lang="pl-PL" sz="800" dirty="0"/>
              <a:t>Cudowna</a:t>
            </a:r>
          </a:p>
          <a:p>
            <a:r>
              <a:rPr lang="pl-PL" sz="800" dirty="0"/>
              <a:t>Czerwone trzewiczki / Czerwone buciki </a:t>
            </a:r>
          </a:p>
          <a:p>
            <a:r>
              <a:rPr lang="pl-PL" sz="800" dirty="0"/>
              <a:t>Dni tygodnia</a:t>
            </a:r>
          </a:p>
          <a:p>
            <a:r>
              <a:rPr lang="pl-PL" sz="800" dirty="0"/>
              <a:t>Dobry humor</a:t>
            </a:r>
          </a:p>
          <a:p>
            <a:r>
              <a:rPr lang="pl-PL" sz="800" dirty="0"/>
              <a:t>Dwaj bracia</a:t>
            </a:r>
          </a:p>
          <a:p>
            <a:r>
              <a:rPr lang="pl-PL" sz="800" dirty="0"/>
              <a:t>Dwie baby</a:t>
            </a:r>
          </a:p>
          <a:p>
            <a:r>
              <a:rPr lang="pl-PL" sz="800" dirty="0"/>
              <a:t>Dwunastu podróżnych</a:t>
            </a:r>
          </a:p>
          <a:p>
            <a:r>
              <a:rPr lang="pl-PL" sz="800" dirty="0"/>
              <a:t>Dyrektor teatru marionetek </a:t>
            </a:r>
          </a:p>
          <a:p>
            <a:r>
              <a:rPr lang="pl-PL" sz="800" dirty="0"/>
              <a:t>Dziecięca paplanin</a:t>
            </a:r>
          </a:p>
          <a:p>
            <a:r>
              <a:rPr lang="pl-PL" sz="800" dirty="0"/>
              <a:t>Dzieje roku / Historia roku </a:t>
            </a:r>
          </a:p>
          <a:p>
            <a:r>
              <a:rPr lang="pl-PL" sz="800" dirty="0"/>
              <a:t>Dzielny ołowiany żołnierz / Dzielny żołnierz cynowy</a:t>
            </a:r>
          </a:p>
          <a:p>
            <a:r>
              <a:rPr lang="pl-PL" sz="800" dirty="0"/>
              <a:t>Dzień przeprowadzki</a:t>
            </a:r>
          </a:p>
          <a:p>
            <a:r>
              <a:rPr lang="pl-PL" sz="800" dirty="0"/>
              <a:t>Dzień Sądu Ostatecznego </a:t>
            </a:r>
          </a:p>
          <a:p>
            <a:r>
              <a:rPr lang="pl-PL" sz="800" dirty="0"/>
              <a:t>Dziewczyna, która podeptała chleb</a:t>
            </a:r>
          </a:p>
          <a:p>
            <a:r>
              <a:rPr lang="pl-PL" sz="800" dirty="0"/>
              <a:t>Dziewczynka z zapałkami</a:t>
            </a:r>
          </a:p>
          <a:p>
            <a:r>
              <a:rPr lang="pl-PL" sz="800" dirty="0"/>
              <a:t>Dziewica Lodów</a:t>
            </a:r>
          </a:p>
          <a:p>
            <a:r>
              <a:rPr lang="pl-PL" sz="800" dirty="0"/>
              <a:t>Dzikie łabędzie </a:t>
            </a:r>
          </a:p>
          <a:p>
            <a:r>
              <a:rPr lang="pl-PL" sz="800" dirty="0"/>
              <a:t>Dzwony </a:t>
            </a:r>
          </a:p>
          <a:p>
            <a:r>
              <a:rPr lang="pl-PL" sz="800" dirty="0"/>
              <a:t>Elf różany</a:t>
            </a:r>
          </a:p>
          <a:p>
            <a:r>
              <a:rPr lang="pl-PL" sz="800" dirty="0"/>
              <a:t>Figury z kart</a:t>
            </a:r>
          </a:p>
          <a:p>
            <a:r>
              <a:rPr lang="pl-PL" sz="800" dirty="0"/>
              <a:t>Głębia dzwonu</a:t>
            </a:r>
          </a:p>
          <a:p>
            <a:r>
              <a:rPr lang="pl-PL" sz="800" dirty="0"/>
              <a:t>Głupi Jasio</a:t>
            </a:r>
          </a:p>
          <a:p>
            <a:r>
              <a:rPr lang="pl-PL" sz="800" dirty="0"/>
              <a:t>Gryka</a:t>
            </a:r>
          </a:p>
          <a:p>
            <a:r>
              <a:rPr lang="pl-PL" sz="800" dirty="0"/>
              <a:t>Historia najmniej prawdopodobna</a:t>
            </a:r>
          </a:p>
          <a:p>
            <a:r>
              <a:rPr lang="pl-PL" sz="800" dirty="0" err="1"/>
              <a:t>Ib</a:t>
            </a:r>
            <a:r>
              <a:rPr lang="pl-PL" sz="800" dirty="0"/>
              <a:t> i Krystynka</a:t>
            </a:r>
          </a:p>
          <a:p>
            <a:r>
              <a:rPr lang="pl-PL" sz="800" dirty="0"/>
              <a:t>Igła do cerowania </a:t>
            </a:r>
          </a:p>
          <a:p>
            <a:r>
              <a:rPr lang="pl-PL" sz="800" dirty="0"/>
              <a:t>Imbryk / Dzbanek do herbaty</a:t>
            </a:r>
          </a:p>
          <a:p>
            <a:r>
              <a:rPr lang="pl-PL" sz="800" dirty="0"/>
              <a:t>Kaleka</a:t>
            </a:r>
          </a:p>
          <a:p>
            <a:r>
              <a:rPr lang="pl-PL" sz="800" dirty="0"/>
              <a:t>Kalosze szczęścia </a:t>
            </a:r>
          </a:p>
          <a:p>
            <a:r>
              <a:rPr lang="pl-PL" sz="800" dirty="0"/>
              <a:t>Kamień mądrości</a:t>
            </a:r>
          </a:p>
          <a:p>
            <a:r>
              <a:rPr lang="pl-PL" sz="800" dirty="0"/>
              <a:t>Klucz od bramy</a:t>
            </a:r>
          </a:p>
          <a:p>
            <a:r>
              <a:rPr lang="pl-PL" sz="800" dirty="0"/>
              <a:t>Kogut podwórzowy i kogucik na dachy</a:t>
            </a:r>
          </a:p>
          <a:p>
            <a:r>
              <a:rPr lang="pl-PL" sz="800" dirty="0"/>
              <a:t>Kołnierzyk</a:t>
            </a:r>
          </a:p>
          <a:p>
            <a:r>
              <a:rPr lang="pl-PL" sz="800" dirty="0"/>
              <a:t>Kometa </a:t>
            </a:r>
          </a:p>
          <a:p>
            <a:r>
              <a:rPr lang="pl-PL" sz="800" dirty="0"/>
              <a:t>Krasnoludek i pani</a:t>
            </a:r>
          </a:p>
          <a:p>
            <a:r>
              <a:rPr lang="pl-PL" sz="800" dirty="0"/>
              <a:t>Krasnoludek u kupca</a:t>
            </a:r>
          </a:p>
          <a:p>
            <a:r>
              <a:rPr lang="pl-PL" sz="800" dirty="0"/>
              <a:t>Kropla wody</a:t>
            </a:r>
          </a:p>
          <a:p>
            <a:r>
              <a:rPr lang="pl-PL" sz="800" dirty="0"/>
              <a:t>Królowa Śniegu</a:t>
            </a:r>
          </a:p>
          <a:p>
            <a:r>
              <a:rPr lang="pl-PL" sz="800" dirty="0"/>
              <a:t>Krzesiwo </a:t>
            </a:r>
          </a:p>
          <a:p>
            <a:r>
              <a:rPr lang="pl-PL" sz="800" dirty="0"/>
              <a:t>Księżniczka na ziarnku grochu </a:t>
            </a:r>
          </a:p>
          <a:p>
            <a:endParaRPr lang="pl-PL" sz="8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495E587-BC78-411B-80E7-6C24ED8F9E2E}"/>
              </a:ext>
            </a:extLst>
          </p:cNvPr>
          <p:cNvSpPr txBox="1"/>
          <p:nvPr/>
        </p:nvSpPr>
        <p:spPr>
          <a:xfrm>
            <a:off x="4844991" y="807565"/>
            <a:ext cx="609452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/>
              <a:t>Kto był najszczęśliwszy</a:t>
            </a:r>
          </a:p>
          <a:p>
            <a:r>
              <a:rPr lang="pl-PL" sz="800" dirty="0"/>
              <a:t>„Kum-kum”</a:t>
            </a:r>
          </a:p>
          <a:p>
            <a:r>
              <a:rPr lang="pl-PL" sz="800" dirty="0"/>
              <a:t>Kwiaty małej Idy / Kwiaty Idalki</a:t>
            </a:r>
          </a:p>
          <a:p>
            <a:r>
              <a:rPr lang="pl-PL" sz="800" dirty="0"/>
              <a:t>Latający kufer</a:t>
            </a:r>
          </a:p>
          <a:p>
            <a:r>
              <a:rPr lang="pl-PL" sz="800" dirty="0"/>
              <a:t>Len </a:t>
            </a:r>
          </a:p>
          <a:p>
            <a:r>
              <a:rPr lang="pl-PL" sz="800" dirty="0"/>
              <a:t>Listek z nieba </a:t>
            </a:r>
          </a:p>
          <a:p>
            <a:r>
              <a:rPr lang="pl-PL" sz="800" dirty="0"/>
              <a:t>Łabędzie gniazdo</a:t>
            </a:r>
          </a:p>
          <a:p>
            <a:r>
              <a:rPr lang="pl-PL" sz="800" dirty="0"/>
              <a:t>Mała Syrenka </a:t>
            </a:r>
          </a:p>
          <a:p>
            <a:r>
              <a:rPr lang="pl-PL" sz="800" dirty="0"/>
              <a:t>Mały Klaus i duży Klaus </a:t>
            </a:r>
          </a:p>
          <a:p>
            <a:r>
              <a:rPr lang="pl-PL" sz="800" dirty="0"/>
              <a:t>Mały Tuk </a:t>
            </a:r>
          </a:p>
          <a:p>
            <a:r>
              <a:rPr lang="pl-PL" sz="800" dirty="0"/>
              <a:t>Motyl </a:t>
            </a:r>
          </a:p>
          <a:p>
            <a:r>
              <a:rPr lang="pl-PL" sz="800" dirty="0"/>
              <a:t>Muza nowego stulecia</a:t>
            </a:r>
          </a:p>
          <a:p>
            <a:r>
              <a:rPr lang="pl-PL" sz="800" dirty="0"/>
              <a:t>Najpiękniejsza róża świata</a:t>
            </a:r>
          </a:p>
          <a:p>
            <a:r>
              <a:rPr lang="pl-PL" sz="800" dirty="0"/>
              <a:t>Na końcu morza</a:t>
            </a:r>
          </a:p>
          <a:p>
            <a:r>
              <a:rPr lang="pl-PL" sz="800" dirty="0"/>
              <a:t>Na podwórku</a:t>
            </a:r>
          </a:p>
          <a:p>
            <a:r>
              <a:rPr lang="pl-PL" sz="800" dirty="0"/>
              <a:t>Narzeczeni (Bąk i piłka)</a:t>
            </a:r>
          </a:p>
          <a:p>
            <a:r>
              <a:rPr lang="pl-PL" sz="800" dirty="0"/>
              <a:t>Niegodna kobieta</a:t>
            </a:r>
          </a:p>
          <a:p>
            <a:r>
              <a:rPr lang="pl-PL" sz="800" dirty="0"/>
              <a:t>Niegrzeczny chłopiec</a:t>
            </a:r>
          </a:p>
          <a:p>
            <a:r>
              <a:rPr lang="pl-PL" sz="800" dirty="0"/>
              <a:t>Niema księga</a:t>
            </a:r>
          </a:p>
          <a:p>
            <a:r>
              <a:rPr lang="pl-PL" sz="800" dirty="0"/>
              <a:t>Nowe szaty cesarza / Nowe szaty króla</a:t>
            </a:r>
          </a:p>
          <a:p>
            <a:r>
              <a:rPr lang="pl-PL" sz="800" dirty="0"/>
              <a:t>Ogrodnik i jego chlebodawcy</a:t>
            </a:r>
          </a:p>
          <a:p>
            <a:r>
              <a:rPr lang="pl-PL" sz="800" dirty="0"/>
              <a:t>Obrazek z cytadeli</a:t>
            </a:r>
          </a:p>
          <a:p>
            <a:r>
              <a:rPr lang="pl-PL" sz="800" dirty="0"/>
              <a:t>Ole Zmruż-oczko / Ole </a:t>
            </a:r>
            <a:r>
              <a:rPr lang="pl-PL" sz="800" dirty="0" err="1"/>
              <a:t>Śpijsłodko</a:t>
            </a:r>
            <a:r>
              <a:rPr lang="pl-PL" sz="800" dirty="0"/>
              <a:t> </a:t>
            </a:r>
          </a:p>
          <a:p>
            <a:r>
              <a:rPr lang="pl-PL" sz="800" dirty="0"/>
              <a:t>Opowiadanie</a:t>
            </a:r>
          </a:p>
          <a:p>
            <a:r>
              <a:rPr lang="pl-PL" sz="800" dirty="0"/>
              <a:t>Opowiadanie o matce </a:t>
            </a:r>
          </a:p>
          <a:p>
            <a:r>
              <a:rPr lang="pl-PL" sz="800" dirty="0"/>
              <a:t>Opowiadanie z diun / Opowieść z wydm </a:t>
            </a:r>
          </a:p>
          <a:p>
            <a:r>
              <a:rPr lang="pl-PL" sz="800" dirty="0"/>
              <a:t>Opowieści słonecznego blasku</a:t>
            </a:r>
          </a:p>
          <a:p>
            <a:r>
              <a:rPr lang="pl-PL" sz="800" dirty="0"/>
              <a:t>Ostatnia perła </a:t>
            </a:r>
          </a:p>
          <a:p>
            <a:r>
              <a:rPr lang="pl-PL" sz="800" dirty="0"/>
              <a:t>Ostatni sen starego dębu (Baśń wigilijna)</a:t>
            </a:r>
          </a:p>
          <a:p>
            <a:r>
              <a:rPr lang="pl-PL" sz="800" dirty="0"/>
              <a:t>O tobie mówi bajka</a:t>
            </a:r>
          </a:p>
          <a:p>
            <a:r>
              <a:rPr lang="pl-PL" sz="800" dirty="0"/>
              <a:t>Pasterka i kominiarczyk</a:t>
            </a:r>
          </a:p>
          <a:p>
            <a:r>
              <a:rPr lang="pl-PL" sz="800" dirty="0"/>
              <a:t>Pchła i profesor</a:t>
            </a:r>
          </a:p>
          <a:p>
            <a:r>
              <a:rPr lang="pl-PL" sz="800" dirty="0" err="1"/>
              <a:t>Peiter</a:t>
            </a:r>
            <a:r>
              <a:rPr lang="pl-PL" sz="800" dirty="0"/>
              <a:t>, Peter i Peer </a:t>
            </a:r>
          </a:p>
          <a:p>
            <a:r>
              <a:rPr lang="pl-PL" sz="800" dirty="0"/>
              <a:t>Pewna wiadomość / Rzecz całkiem pewna </a:t>
            </a:r>
          </a:p>
          <a:p>
            <a:r>
              <a:rPr lang="pl-PL" sz="800" dirty="0"/>
              <a:t>Pierwiosnek</a:t>
            </a:r>
          </a:p>
          <a:p>
            <a:r>
              <a:rPr lang="pl-PL" sz="800" dirty="0"/>
              <a:t>Pięć ziarenek grochu / Z jednego gniazda </a:t>
            </a:r>
          </a:p>
          <a:p>
            <a:r>
              <a:rPr lang="pl-PL" sz="800" dirty="0"/>
              <a:t>Pióro i kałamarz</a:t>
            </a:r>
          </a:p>
          <a:p>
            <a:r>
              <a:rPr lang="pl-PL" sz="800" dirty="0"/>
              <a:t>Pod wierzbą / Pod starą wierzbą</a:t>
            </a:r>
          </a:p>
          <a:p>
            <a:r>
              <a:rPr lang="pl-PL" sz="800" dirty="0"/>
              <a:t>Pradziadek</a:t>
            </a:r>
          </a:p>
          <a:p>
            <a:r>
              <a:rPr lang="pl-PL" sz="800" dirty="0"/>
              <a:t>Ptak Feniks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458EFF4-291A-4ECB-BD7E-29299F1BC684}"/>
              </a:ext>
            </a:extLst>
          </p:cNvPr>
          <p:cNvSpPr txBox="1"/>
          <p:nvPr/>
        </p:nvSpPr>
        <p:spPr>
          <a:xfrm>
            <a:off x="6895733" y="777100"/>
            <a:ext cx="609452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/>
              <a:t>Ptak ludowej pieśni</a:t>
            </a:r>
          </a:p>
          <a:p>
            <a:r>
              <a:rPr lang="pl-PL" sz="800" dirty="0"/>
              <a:t>Rajski ogród</a:t>
            </a:r>
          </a:p>
          <a:p>
            <a:r>
              <a:rPr lang="pl-PL" sz="800" dirty="0"/>
              <a:t>Rodzina Grety z kurnika </a:t>
            </a:r>
          </a:p>
          <a:p>
            <a:r>
              <a:rPr lang="pl-PL" sz="800" dirty="0"/>
              <a:t>Ropucha</a:t>
            </a:r>
          </a:p>
          <a:p>
            <a:r>
              <a:rPr lang="pl-PL" sz="800" dirty="0"/>
              <a:t>Róża z grobu Homera </a:t>
            </a:r>
          </a:p>
          <a:p>
            <a:r>
              <a:rPr lang="pl-PL" sz="800" dirty="0"/>
              <a:t>Sąsiedzi</a:t>
            </a:r>
          </a:p>
          <a:p>
            <a:r>
              <a:rPr lang="pl-PL" sz="800" dirty="0"/>
              <a:t>Serdeczne zmartwienie</a:t>
            </a:r>
          </a:p>
          <a:p>
            <a:r>
              <a:rPr lang="pl-PL" sz="800" dirty="0"/>
              <a:t>Skarbonka</a:t>
            </a:r>
          </a:p>
          <a:p>
            <a:r>
              <a:rPr lang="pl-PL" sz="800" dirty="0"/>
              <a:t>Skoczki</a:t>
            </a:r>
          </a:p>
          <a:p>
            <a:r>
              <a:rPr lang="pl-PL" sz="800" dirty="0"/>
              <a:t>Słowik </a:t>
            </a:r>
          </a:p>
          <a:p>
            <a:r>
              <a:rPr lang="pl-PL" sz="800" dirty="0"/>
              <a:t>Srebrny szyling</a:t>
            </a:r>
          </a:p>
          <a:p>
            <a:r>
              <a:rPr lang="pl-PL" sz="800" dirty="0"/>
              <a:t>Stara latarnia</a:t>
            </a:r>
          </a:p>
          <a:p>
            <a:r>
              <a:rPr lang="pl-PL" sz="800" dirty="0"/>
              <a:t>Stary nagrobek</a:t>
            </a:r>
          </a:p>
          <a:p>
            <a:r>
              <a:rPr lang="pl-PL" sz="800" dirty="0"/>
              <a:t>Stokrotka / Polny kwiatek </a:t>
            </a:r>
          </a:p>
          <a:p>
            <a:r>
              <a:rPr lang="pl-PL" sz="800" dirty="0"/>
              <a:t>Stary Bóg żyje jeszcze</a:t>
            </a:r>
          </a:p>
          <a:p>
            <a:r>
              <a:rPr lang="pl-PL" sz="800" dirty="0"/>
              <a:t>Stary dom </a:t>
            </a:r>
          </a:p>
          <a:p>
            <a:r>
              <a:rPr lang="pl-PL" sz="800" dirty="0"/>
              <a:t>Stary dzwon </a:t>
            </a:r>
          </a:p>
          <a:p>
            <a:r>
              <a:rPr lang="pl-PL" sz="800" dirty="0"/>
              <a:t>Stary ma zawsze słuszność / Ojciec ma zawsze rację</a:t>
            </a:r>
          </a:p>
          <a:p>
            <a:r>
              <a:rPr lang="pl-PL" sz="800" dirty="0"/>
              <a:t>Strażnik Ole </a:t>
            </a:r>
          </a:p>
          <a:p>
            <a:r>
              <a:rPr lang="pl-PL" sz="800" dirty="0"/>
              <a:t>Syn dozorcy</a:t>
            </a:r>
          </a:p>
          <a:p>
            <a:r>
              <a:rPr lang="pl-PL" sz="800" dirty="0"/>
              <a:t>Szczęście można znaleźć nawet w patyku </a:t>
            </a:r>
          </a:p>
          <a:p>
            <a:r>
              <a:rPr lang="pl-PL" sz="800" dirty="0"/>
              <a:t>Szczęśliwa rodzina</a:t>
            </a:r>
          </a:p>
          <a:p>
            <a:r>
              <a:rPr lang="pl-PL" sz="800" dirty="0"/>
              <a:t>Szlafmyca starego kawalera</a:t>
            </a:r>
          </a:p>
          <a:p>
            <a:r>
              <a:rPr lang="pl-PL" sz="800" dirty="0"/>
              <a:t>Sznur pereł</a:t>
            </a:r>
          </a:p>
          <a:p>
            <a:r>
              <a:rPr lang="pl-PL" sz="800" dirty="0"/>
              <a:t>Szybkobiegacze</a:t>
            </a:r>
          </a:p>
          <a:p>
            <a:r>
              <a:rPr lang="pl-PL" sz="800" dirty="0"/>
              <a:t>Szyjka od butelki</a:t>
            </a:r>
          </a:p>
          <a:p>
            <a:r>
              <a:rPr lang="pl-PL" sz="800" dirty="0"/>
              <a:t>Ślimak i krzak róży / Ślimak i róża </a:t>
            </a:r>
          </a:p>
          <a:p>
            <a:r>
              <a:rPr lang="pl-PL" sz="800" dirty="0"/>
              <a:t>Świece</a:t>
            </a:r>
          </a:p>
          <a:p>
            <a:r>
              <a:rPr lang="pl-PL" sz="800" dirty="0"/>
              <a:t>Świnia z brązu </a:t>
            </a:r>
          </a:p>
          <a:p>
            <a:r>
              <a:rPr lang="pl-PL" sz="800" dirty="0"/>
              <a:t>Świniopas </a:t>
            </a:r>
          </a:p>
          <a:p>
            <a:r>
              <a:rPr lang="pl-PL" sz="800" dirty="0"/>
              <a:t>Talizman </a:t>
            </a:r>
          </a:p>
          <a:p>
            <a:r>
              <a:rPr lang="pl-PL" sz="800" dirty="0"/>
              <a:t>Towarzysz podróży </a:t>
            </a:r>
          </a:p>
          <a:p>
            <a:r>
              <a:rPr lang="pl-PL" sz="800" dirty="0"/>
              <a:t>To wielka różnica</a:t>
            </a:r>
          </a:p>
          <a:p>
            <a:r>
              <a:rPr lang="pl-PL" sz="800" dirty="0"/>
              <a:t>Umarłe dziecko</a:t>
            </a:r>
          </a:p>
          <a:p>
            <a:r>
              <a:rPr lang="pl-PL" sz="800" dirty="0"/>
              <a:t>W dziecinnym pokoju</a:t>
            </a:r>
          </a:p>
          <a:p>
            <a:r>
              <a:rPr lang="pl-PL" sz="800" dirty="0"/>
              <a:t>Wiatrak</a:t>
            </a:r>
          </a:p>
          <a:p>
            <a:r>
              <a:rPr lang="pl-PL" sz="800" dirty="0"/>
              <a:t>Wiatr opowiada o Waldemarze </a:t>
            </a:r>
            <a:r>
              <a:rPr lang="pl-PL" sz="800" dirty="0" err="1"/>
              <a:t>Daae</a:t>
            </a:r>
            <a:r>
              <a:rPr lang="pl-PL" sz="800" dirty="0"/>
              <a:t> i jego córkach</a:t>
            </a:r>
          </a:p>
          <a:p>
            <a:r>
              <a:rPr lang="pl-PL" sz="800" dirty="0"/>
              <a:t>Wicher przemienia szyldy</a:t>
            </a:r>
          </a:p>
          <a:p>
            <a:r>
              <a:rPr lang="pl-PL" sz="800" dirty="0"/>
              <a:t>Wielki wąż morski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517A1540-0334-4FBA-99C2-870E987FB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869" y="910566"/>
            <a:ext cx="1505843" cy="1432684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BCE20ED-7C7E-4247-BDB2-7701DC0A6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801" y="2711598"/>
            <a:ext cx="17716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0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978">
        <p14:gallery dir="l"/>
      </p:transition>
    </mc:Choice>
    <mc:Fallback xmlns="">
      <p:transition spd="slow" advTm="60978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4756AA-E11C-441E-A397-7C095777A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2210540"/>
            <a:ext cx="9144000" cy="1003177"/>
          </a:xfrm>
        </p:spPr>
        <p:txBody>
          <a:bodyPr>
            <a:normAutofit/>
          </a:bodyPr>
          <a:lstStyle/>
          <a:p>
            <a:r>
              <a:rPr lang="pl-PL" dirty="0"/>
              <a:t>Dziękuję za uwagę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7B778CF-BF8A-43DC-B8C3-CE19F049E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216" y="372043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74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959">
        <p15:prstTrans prst="origami"/>
      </p:transition>
    </mc:Choice>
    <mc:Fallback xmlns="">
      <p:transition spd="slow" advTm="1959">
        <p:fade/>
      </p:transition>
    </mc:Fallback>
  </mc:AlternateContent>
</p:sld>
</file>

<file path=ppt/theme/theme1.xml><?xml version="1.0" encoding="utf-8"?>
<a:theme xmlns:a="http://schemas.openxmlformats.org/drawingml/2006/main" name="PrismaticVTI">
  <a:themeElements>
    <a:clrScheme name="AnalogousFromLightSeedRightStep">
      <a:dk1>
        <a:srgbClr val="000000"/>
      </a:dk1>
      <a:lt1>
        <a:srgbClr val="FFFFFF"/>
      </a:lt1>
      <a:dk2>
        <a:srgbClr val="3C3522"/>
      </a:dk2>
      <a:lt2>
        <a:srgbClr val="E2E5E8"/>
      </a:lt2>
      <a:accent1>
        <a:srgbClr val="E98A3E"/>
      </a:accent1>
      <a:accent2>
        <a:srgbClr val="B2A13B"/>
      </a:accent2>
      <a:accent3>
        <a:srgbClr val="92AD4E"/>
      </a:accent3>
      <a:accent4>
        <a:srgbClr val="5FB738"/>
      </a:accent4>
      <a:accent5>
        <a:srgbClr val="2EBA3D"/>
      </a:accent5>
      <a:accent6>
        <a:srgbClr val="32B778"/>
      </a:accent6>
      <a:hlink>
        <a:srgbClr val="5C85A7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539</Words>
  <Application>Microsoft Office PowerPoint</Application>
  <PresentationFormat>Panoramiczny</PresentationFormat>
  <Paragraphs>155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Aharoni</vt:lpstr>
      <vt:lpstr>Arial</vt:lpstr>
      <vt:lpstr>Avenir Next LT Pro</vt:lpstr>
      <vt:lpstr>Linux Libertine</vt:lpstr>
      <vt:lpstr>PrismaticVTI</vt:lpstr>
      <vt:lpstr>Hans Christian Andersen</vt:lpstr>
      <vt:lpstr>Hans Christian Andersen</vt:lpstr>
      <vt:lpstr>Życiorys </vt:lpstr>
      <vt:lpstr>Dom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Hans Christian Andersen</dc:title>
  <dc:creator>Velardy Paol</dc:creator>
  <cp:lastModifiedBy>Nauczyciel</cp:lastModifiedBy>
  <cp:revision>17</cp:revision>
  <dcterms:created xsi:type="dcterms:W3CDTF">2021-03-12T09:22:01Z</dcterms:created>
  <dcterms:modified xsi:type="dcterms:W3CDTF">2021-03-16T17:39:23Z</dcterms:modified>
</cp:coreProperties>
</file>