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6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72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42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7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05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2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332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56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1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053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8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Voltaire" TargetMode="External"/><Relationship Id="rId2" Type="http://schemas.openxmlformats.org/officeDocument/2006/relationships/hyperlink" Target="https://pl.wikipedia.org/wiki/Monachomachia,_czyli_Wojna_mnich%C3%B3w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l.wikipedia.org/wiki/Ignacy_Krasicki#Popularno%C5%9B%C4%87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D3CBBCBF-22AE-4F23-93C3-F776E6357B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1870" y="749595"/>
            <a:ext cx="5645888" cy="3902149"/>
          </a:xfrm>
        </p:spPr>
        <p:txBody>
          <a:bodyPr anchor="t">
            <a:normAutofit/>
          </a:bodyPr>
          <a:lstStyle/>
          <a:p>
            <a:pPr algn="l"/>
            <a:r>
              <a:rPr lang="pl-PL" dirty="0"/>
              <a:t>IGNACY KRASICKI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7B7EB9BB-0F8F-4551-B158-31B7C7BC3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870" y="4651745"/>
            <a:ext cx="4890977" cy="999460"/>
          </a:xfrm>
        </p:spPr>
        <p:txBody>
          <a:bodyPr anchor="b">
            <a:normAutofit/>
          </a:bodyPr>
          <a:lstStyle/>
          <a:p>
            <a:pPr algn="l"/>
            <a:r>
              <a:rPr lang="pl-PL" dirty="0"/>
              <a:t>Gabriela Banasiewicz 6b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1B94728-A97A-4312-8018-AF99C57FA3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54" r="19356" b="2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170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CA6B76-B533-4D1B-AFDC-0868D018A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4432110A-8663-432A-9E4B-72A1A46B300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Ignacy Błażej Franciszek Krasicki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herbu Rogala (ur. 3 lutego 1735</a:t>
            </a:r>
            <a:r>
              <a:rPr lang="pl-PL" dirty="0">
                <a:solidFill>
                  <a:srgbClr val="202122"/>
                </a:solidFill>
                <a:latin typeface="Arial" panose="020B0604020202020204" pitchFamily="34" charset="0"/>
              </a:rPr>
              <a:t> w Dubiecku</a:t>
            </a:r>
            <a:r>
              <a:rPr lang="pl-PL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zm. 14 marca 1801w Berlinie) – biskup warmiński od 1767, arcybiskup gnieźnieński od 1795, książę sambijski, hrabia Świętego Cesarstwa Rzymskiego, prezydent Trybunału Głównego Koronnego w Lublinie w 1765, proboszcz przemyski, kustosz kapituły katedralnej lwowskiej w 1765 roku, poeta, prozaik, publicysta i encyklopedysta</a:t>
            </a:r>
            <a:endParaRPr lang="pl-PL" dirty="0"/>
          </a:p>
        </p:txBody>
      </p:sp>
      <p:pic>
        <p:nvPicPr>
          <p:cNvPr id="1026" name="Picture 2" descr="Ilustracja">
            <a:extLst>
              <a:ext uri="{FF2B5EF4-FFF2-40B4-BE49-F238E27FC236}">
                <a16:creationId xmlns:a16="http://schemas.microsoft.com/office/drawing/2014/main" id="{E32C9BF9-ABEE-4DB2-ACF0-6EF4290D23B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996" y="867811"/>
            <a:ext cx="3309155" cy="434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457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7F9261-9492-4CA7-9489-87531D7E9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ŻYCIORYS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19749E-23D5-4CCB-95E2-0C7D565BD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l"/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Ignacy Krasicki urodził się w Dubiecku nad Sanem (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wojewódstwo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ruskie) w zubożałej rodzinie magnackiej posiadającej tytuł hrabiów Świętego Cesarstwa 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Rżymskiego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Był skoligacony z rodziną Potockich oraz 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Sapiechów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Był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najstarszym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synem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Jana Bożego Krasickiego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kasztelana chełmskiego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 senatora Rzeczypospolitej oraz 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stolniczanki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Anny </a:t>
            </a:r>
            <a:r>
              <a:rPr lang="pl-PL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 </a:t>
            </a:r>
            <a:r>
              <a:rPr lang="pl-PL" b="0" i="1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domo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Starzechowskiej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Miał dwie starsze siostry i czterech braci. Wychowywał się początkowo w domu rodzinnym, potem u matki 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chrzestnejJako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młody ksiądz spędził dwa lata (1759–1761) na studiach w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Rzymie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Zamieszkał w Hospicjum polskim przy kościele św. Stanisława, gdzie pełnił funkcję prowizora opiekującego się tamtejszym archiwum. Po powrocie został w roku 1763 sekretarzem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prymasa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Władysława Aleksandra Łubieńskiego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 zaprzyjaźnił się z młodym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Poniatowskim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– przyszłym królem. Swą twórczością Krasicki opromieniał panowanie przyjaciela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Stanisława Augusta Poniatowskiego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jednak nie propagował bezpośrednio programu politycznego króla</a:t>
            </a:r>
            <a:r>
              <a:rPr lang="pl-PL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30107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34E719-B95E-4283-807F-2726431851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6E5051-DEDB-4CF4-819E-C7B6B2266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15557"/>
            <a:ext cx="9906000" cy="4024424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 grudniu 1764 roku kapituła archidiecezji lwowskiej wybrała Krasickiego kustoszem katedralnym. Rok później otrzymał probostwo infułackie w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Kodniu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Został także prezydentem Trybunału Małopolskiego. Od roku 1766 był kanonikiem, a później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koadiutorem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biskupa warmińskiego.</a:t>
            </a:r>
          </a:p>
          <a:p>
            <a:pPr algn="l"/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 panowania Stanisława Augusta rozpoczęła się kariera duchowna Krasickiego.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Kapelan królewski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otrzymał rychło w grudniu 1766 roku biskupstwo warmińskie, tytuł książęcy, godność senatora Rzeczypospolitej. Pod koniec życia został arcybiskupem gnieźnieńskim. Był współorganizatorem i często uczestnikiem tzw.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obiadów czwartkowych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Biskupstwo warmińskie dawało mu wysokie miejsce w hierarchii społecznej oraz uzasadnione poczucie niezależności. Jednak nie okazało się ono cichą przystanią.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Kapituła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przyjęła swego zwierzchnika chłodno w obawie przed zmianami. Równocześnie nasilały się prowokacje i napór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Prus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zmierzających do zagarnięcia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Warmii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w ramach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rozbioru Polski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Krasicki protestował publicznie przeciw obcej interwencji. Chciał też uchronić Warmię przed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wojną domową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Po utracie niezawisłości nie złożył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Fryderykowi II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homagium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Pochowany został w katedrze pw.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Świętej Jadwigi Śląskiej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w Berlinie, którą w 1774 roku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konsekrował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w roku 1829 został przeniesiony do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Katedry Gnieźnieńskiej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dzięki staraniom Juliana Ursyna Niemcewicza.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91348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4F43D9-0B60-43E8-AA86-2FB9ABC3F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TWÓRCZOŚĆ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853EE7-5488-4F13-B904-FB254F1E24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Był wybitnym reprezentantem polskiego oświecenia. Zadebiutował strofą – 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Hymn do miłości Ojczyzny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Miał wówczas około 40 lat. Był to więc późny debiut, który przyniósł przecież niezwykły sukces tej strofy, stanowiącej fragment pieśni IX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poematu heroikomicznego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Myszeida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Strofa ta później przez długie lata odgrywała rolę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hymnu narodowego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Krasicki sformułował tu uniwersalną ideę patriotyzmu wyrażoną stylem wysokim i wzniosłym tonem. Wśród licznych przekładów tekstu wymienimy także 3 różne przekłady francuskie. Anegdota mówi, iż zachętą do powstania poematu </a:t>
            </a:r>
            <a:r>
              <a:rPr lang="pl-PL" b="0" i="1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 tooltip="Monachomachia, czyli Wojna mnichów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Monachomachia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stała się rozmowa z Fryderykiem II pruskim w pałacu 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Sanssouci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Krasicki mieszkał tu w apartamencie zajmowanym niegdyś przez </a:t>
            </a:r>
            <a:r>
              <a:rPr lang="pl-PL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 tooltip="Voltair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Woltera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W żartobliwym </a:t>
            </a:r>
            <a:r>
              <a:rPr lang="pl-PL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heroicum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o zwaśnionych zakonnikach realizuje Krasicki oświeceniową konwencję gatunku. Anonimowa publikacja tekstu w roku 1778 została bardzo źle przyjęta w kręgach kościelnych, budząc jednocześnie uznanie wśród zwolenników oświecenia.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Największe natężenie aktywności pisarskiej Ignacego </a:t>
            </a:r>
            <a:r>
              <a:rPr lang="pl-PL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Krasickiego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datuje się na lata 1775-1780. W 1775 wychodzi "Myszeida", rok później powieść "Mikołaja </a:t>
            </a:r>
            <a:r>
              <a:rPr lang="pl-PL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Doświadczyńskiego</a:t>
            </a:r>
            <a:r>
              <a:rPr lang="pl-PL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przypadki", pierwsza część "Pana Podstolego" oraz anonimowo wydana "Monachomachia" - w 1778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251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FE11907-6598-48DD-A7F4-B9E8E56F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POPULARNOŚĆ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DEC751-98CF-4FC0-A64E-75EC80366E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Król Stanisław August Poniatowski wyraził swoje uznanie dla Krasickiego, 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wręczając </a:t>
            </a:r>
            <a:r>
              <a:rPr lang="pl-PL" dirty="0" err="1">
                <a:solidFill>
                  <a:schemeClr val="tx1"/>
                </a:solidFill>
                <a:latin typeface="Arial" panose="020B0604020202020204" pitchFamily="34" charset="0"/>
              </a:rPr>
              <a:t>muhonorowy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 z dewizą </a:t>
            </a:r>
            <a:r>
              <a:rPr lang="pl-PL" i="1" dirty="0" err="1">
                <a:solidFill>
                  <a:schemeClr val="tx1"/>
                </a:solidFill>
                <a:latin typeface="Arial" panose="020B0604020202020204" pitchFamily="34" charset="0"/>
              </a:rPr>
              <a:t>Dignum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 i="1" dirty="0" err="1">
                <a:solidFill>
                  <a:schemeClr val="tx1"/>
                </a:solidFill>
                <a:latin typeface="Arial" panose="020B0604020202020204" pitchFamily="34" charset="0"/>
              </a:rPr>
              <a:t>laude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 i="1" dirty="0" err="1">
                <a:solidFill>
                  <a:schemeClr val="tx1"/>
                </a:solidFill>
                <a:latin typeface="Arial" panose="020B0604020202020204" pitchFamily="34" charset="0"/>
              </a:rPr>
              <a:t>virum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 i="1" dirty="0" err="1">
                <a:solidFill>
                  <a:schemeClr val="tx1"/>
                </a:solidFill>
                <a:latin typeface="Arial" panose="020B0604020202020204" pitchFamily="34" charset="0"/>
              </a:rPr>
              <a:t>Musa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l-PL" i="1" dirty="0" err="1">
                <a:solidFill>
                  <a:schemeClr val="tx1"/>
                </a:solidFill>
                <a:latin typeface="Arial" panose="020B0604020202020204" pitchFamily="34" charset="0"/>
              </a:rPr>
              <a:t>vetat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 mori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 („[Bo] Muza nie da umrzeć mężom godnym chwały”), zaczerpniętą z poety rzymskiego Horacego.</a:t>
            </a:r>
          </a:p>
          <a:p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Ważniejsze dzieła Krasickiego zyskały sławę europejską, zostały przetłumaczone na wiele języków – łacinę, francuski, niemiecki (m.in. w latach 90. XVIII w. Jerzy Olech), włoski, rosyjski 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najwyższe odznaczenia –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Order Orła Białego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św. Stanisława i w 1780 r. medal, czeski, chorwacki, słoweński, węgierski. Szeroka recepcja jego dzieł utrzymywała się przez cały wiek XIX.</a:t>
            </a:r>
          </a:p>
          <a:p>
            <a:pPr algn="l"/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Wielu twórców oświeceniowych poświęciło mu utwory poetyckie, np.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Stanisław Trembecki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Franciszek Zabłocki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Wojciech </a:t>
            </a:r>
            <a:r>
              <a:rPr lang="pl-PL" dirty="0" err="1">
                <a:solidFill>
                  <a:schemeClr val="tx1"/>
                </a:solidFill>
                <a:latin typeface="Arial" panose="020B0604020202020204" pitchFamily="34" charset="0"/>
              </a:rPr>
              <a:t>Mier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a w XX w.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K.I. Gałczyński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Prozaicy czynili go bohaterem swych utworów np.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Wincenty Pol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Adolf Nowaczyński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Henryk Sienkiewicz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</a:t>
            </a:r>
          </a:p>
          <a:p>
            <a:pPr algn="l"/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 2009 na płycie </a:t>
            </a:r>
            <a:r>
              <a:rPr lang="pl-PL" i="1" dirty="0">
                <a:solidFill>
                  <a:schemeClr val="tx1"/>
                </a:solidFill>
                <a:latin typeface="Arial" panose="020B0604020202020204" pitchFamily="34" charset="0"/>
              </a:rPr>
              <a:t>Poeci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ukazała się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hip-hopowa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interpretacja wiersza </a:t>
            </a:r>
            <a:r>
              <a:rPr lang="pl-PL" b="0" i="1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Świat zepsuty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wykonana przez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rapera</a:t>
            </a:r>
            <a:r>
              <a:rPr lang="pl-PL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pl-PL" dirty="0">
                <a:solidFill>
                  <a:schemeClr val="tx1"/>
                </a:solidFill>
                <a:latin typeface="Arial" panose="020B0604020202020204" pitchFamily="34" charset="0"/>
              </a:rPr>
              <a:t>Numer Raz</a:t>
            </a:r>
            <a:endParaRPr lang="pl-PL" b="0" i="0" dirty="0"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3913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65E811C-27DF-474F-AE04-9C300B85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E93D2CB-7A0B-48DC-A8BC-B2F36782E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https://pl.wikipedia.org/wiki/Ignacy_Krasicki#Popularno%C5%9B%C4%87</a:t>
            </a:r>
            <a:endParaRPr lang="pl-PL" dirty="0"/>
          </a:p>
          <a:p>
            <a:r>
              <a:rPr lang="pl-PL" dirty="0"/>
              <a:t>https://www.google.com/search?q=Dzie%C5%82+Krasickiego&amp;oq=Dzie%C5%82+Krasickiego&amp;aqs=chrome..69i57j0i22i30.8838j0j7&amp;sourceid=chrome&amp;ie=UTF-8</a:t>
            </a:r>
          </a:p>
        </p:txBody>
      </p:sp>
    </p:spTree>
    <p:extLst>
      <p:ext uri="{BB962C8B-B14F-4D97-AF65-F5344CB8AC3E}">
        <p14:creationId xmlns:p14="http://schemas.microsoft.com/office/powerpoint/2010/main" val="3072467993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Custom 34">
      <a:dk1>
        <a:sysClr val="windowText" lastClr="000000"/>
      </a:dk1>
      <a:lt1>
        <a:sysClr val="window" lastClr="FFFFFF"/>
      </a:lt1>
      <a:dk2>
        <a:srgbClr val="001E2E"/>
      </a:dk2>
      <a:lt2>
        <a:srgbClr val="F0ECEC"/>
      </a:lt2>
      <a:accent1>
        <a:srgbClr val="155767"/>
      </a:accent1>
      <a:accent2>
        <a:srgbClr val="BA9CA0"/>
      </a:accent2>
      <a:accent3>
        <a:srgbClr val="A57931"/>
      </a:accent3>
      <a:accent4>
        <a:srgbClr val="0E577C"/>
      </a:accent4>
      <a:accent5>
        <a:srgbClr val="CC846E"/>
      </a:accent5>
      <a:accent6>
        <a:srgbClr val="93767A"/>
      </a:accent6>
      <a:hlink>
        <a:srgbClr val="0563C1"/>
      </a:hlink>
      <a:folHlink>
        <a:srgbClr val="954F72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TM03457464[[fn=Dywidenda]]</Template>
  <TotalTime>55</TotalTime>
  <Words>816</Words>
  <Application>Microsoft Office PowerPoint</Application>
  <PresentationFormat>Panoramiczny</PresentationFormat>
  <Paragraphs>19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2" baseType="lpstr">
      <vt:lpstr>Arial</vt:lpstr>
      <vt:lpstr>Arial</vt:lpstr>
      <vt:lpstr>Univers Condensed Light</vt:lpstr>
      <vt:lpstr>Walbaum Display Light</vt:lpstr>
      <vt:lpstr>AngleLinesVTI</vt:lpstr>
      <vt:lpstr>IGNACY KRASICKI</vt:lpstr>
      <vt:lpstr>Prezentacja programu PowerPoint</vt:lpstr>
      <vt:lpstr>ŻYCIORYS</vt:lpstr>
      <vt:lpstr>Prezentacja programu PowerPoint</vt:lpstr>
      <vt:lpstr>TWÓRCZOŚĆ</vt:lpstr>
      <vt:lpstr>POPULARNOŚĆ</vt:lpstr>
      <vt:lpstr>ŹRÓDŁA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IGNACY KRASICKI</dc:title>
  <dc:creator>Aleksandra Niemiec</dc:creator>
  <cp:lastModifiedBy>Aleksandra Niemiec</cp:lastModifiedBy>
  <cp:revision>7</cp:revision>
  <dcterms:created xsi:type="dcterms:W3CDTF">2020-11-09T15:06:59Z</dcterms:created>
  <dcterms:modified xsi:type="dcterms:W3CDTF">2020-11-09T16:08:10Z</dcterms:modified>
</cp:coreProperties>
</file>