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8E6C-F340-4237-BDB6-90E6E5E046E7}" type="datetimeFigureOut">
              <a:rPr lang="pl-PL" smtClean="0"/>
              <a:t>08.11.2020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987-A0C0-4E3E-847E-F6F43DA637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058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8E6C-F340-4237-BDB6-90E6E5E046E7}" type="datetimeFigureOut">
              <a:rPr lang="pl-PL" smtClean="0"/>
              <a:t>08.11.2020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987-A0C0-4E3E-847E-F6F43DA637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5661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8E6C-F340-4237-BDB6-90E6E5E046E7}" type="datetimeFigureOut">
              <a:rPr lang="pl-PL" smtClean="0"/>
              <a:t>08.11.2020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987-A0C0-4E3E-847E-F6F43DA637A0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1406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8E6C-F340-4237-BDB6-90E6E5E046E7}" type="datetimeFigureOut">
              <a:rPr lang="pl-PL" smtClean="0"/>
              <a:t>08.11.2020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987-A0C0-4E3E-847E-F6F43DA637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5752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8E6C-F340-4237-BDB6-90E6E5E046E7}" type="datetimeFigureOut">
              <a:rPr lang="pl-PL" smtClean="0"/>
              <a:t>08.11.2020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987-A0C0-4E3E-847E-F6F43DA637A0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6445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8E6C-F340-4237-BDB6-90E6E5E046E7}" type="datetimeFigureOut">
              <a:rPr lang="pl-PL" smtClean="0"/>
              <a:t>08.11.2020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987-A0C0-4E3E-847E-F6F43DA637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7432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8E6C-F340-4237-BDB6-90E6E5E046E7}" type="datetimeFigureOut">
              <a:rPr lang="pl-PL" smtClean="0"/>
              <a:t>08.11.2020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987-A0C0-4E3E-847E-F6F43DA637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4234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8E6C-F340-4237-BDB6-90E6E5E046E7}" type="datetimeFigureOut">
              <a:rPr lang="pl-PL" smtClean="0"/>
              <a:t>08.11.2020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987-A0C0-4E3E-847E-F6F43DA637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8975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8E6C-F340-4237-BDB6-90E6E5E046E7}" type="datetimeFigureOut">
              <a:rPr lang="pl-PL" smtClean="0"/>
              <a:t>08.11.2020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987-A0C0-4E3E-847E-F6F43DA637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201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8E6C-F340-4237-BDB6-90E6E5E046E7}" type="datetimeFigureOut">
              <a:rPr lang="pl-PL" smtClean="0"/>
              <a:t>08.11.2020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987-A0C0-4E3E-847E-F6F43DA637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3316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8E6C-F340-4237-BDB6-90E6E5E046E7}" type="datetimeFigureOut">
              <a:rPr lang="pl-PL" smtClean="0"/>
              <a:t>08.11.2020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987-A0C0-4E3E-847E-F6F43DA637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2986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8E6C-F340-4237-BDB6-90E6E5E046E7}" type="datetimeFigureOut">
              <a:rPr lang="pl-PL" smtClean="0"/>
              <a:t>08.11.2020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987-A0C0-4E3E-847E-F6F43DA637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012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8E6C-F340-4237-BDB6-90E6E5E046E7}" type="datetimeFigureOut">
              <a:rPr lang="pl-PL" smtClean="0"/>
              <a:t>08.11.2020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987-A0C0-4E3E-847E-F6F43DA637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337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8E6C-F340-4237-BDB6-90E6E5E046E7}" type="datetimeFigureOut">
              <a:rPr lang="pl-PL" smtClean="0"/>
              <a:t>08.11.2020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987-A0C0-4E3E-847E-F6F43DA637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4809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8E6C-F340-4237-BDB6-90E6E5E046E7}" type="datetimeFigureOut">
              <a:rPr lang="pl-PL" smtClean="0"/>
              <a:t>08.11.2020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987-A0C0-4E3E-847E-F6F43DA637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974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987-A0C0-4E3E-847E-F6F43DA637A0}" type="slidenum">
              <a:rPr lang="pl-PL" smtClean="0"/>
              <a:t>‹#›</a:t>
            </a:fld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8E6C-F340-4237-BDB6-90E6E5E046E7}" type="datetimeFigureOut">
              <a:rPr lang="pl-PL" smtClean="0"/>
              <a:t>08.11.2020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793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C8E6C-F340-4237-BDB6-90E6E5E046E7}" type="datetimeFigureOut">
              <a:rPr lang="pl-PL" smtClean="0"/>
              <a:t>08.11.2020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8485987-A0C0-4E3E-847E-F6F43DA637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1814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1605566" y="815779"/>
            <a:ext cx="9144000" cy="989772"/>
          </a:xfrm>
        </p:spPr>
        <p:txBody>
          <a:bodyPr/>
          <a:lstStyle/>
          <a:p>
            <a:r>
              <a:rPr lang="pl-PL" dirty="0" smtClean="0"/>
              <a:t>Ignacy Krasicki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467289" y="3614917"/>
            <a:ext cx="5569136" cy="913127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1026" name="Picture 2" descr="Plik:Krafft the Elder Ignacy Krasicki (detail).jpg – Wikipedia, wolna  encyklop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957" y="2408673"/>
            <a:ext cx="3606085" cy="423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23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Życiorys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Ignacy Krasicki </a:t>
            </a:r>
            <a:r>
              <a:rPr lang="pl-PL" dirty="0" smtClean="0"/>
              <a:t>urodził się w Dubiecku nad Sanem (województwo ruskie) w zubożałej rodzinie magnackiej. Był najstarszym synem Jana Bożego Krasickiego, kasztelana chełmskiego i senatora Rzeczypospolitej oraz </a:t>
            </a:r>
            <a:r>
              <a:rPr lang="pl-PL" dirty="0" err="1" smtClean="0"/>
              <a:t>stolniczanki</a:t>
            </a:r>
            <a:r>
              <a:rPr lang="pl-PL" dirty="0" smtClean="0"/>
              <a:t> Anny de </a:t>
            </a:r>
            <a:r>
              <a:rPr lang="pl-PL" dirty="0" err="1" smtClean="0"/>
              <a:t>domo</a:t>
            </a:r>
            <a:r>
              <a:rPr lang="pl-PL" dirty="0" smtClean="0"/>
              <a:t> </a:t>
            </a:r>
            <a:r>
              <a:rPr lang="pl-PL" dirty="0" err="1" smtClean="0"/>
              <a:t>Starzechowskiej</a:t>
            </a:r>
            <a:r>
              <a:rPr lang="pl-PL" dirty="0" smtClean="0"/>
              <a:t>. Miał dwie starsze siostry i czterech braci. Wychowywał się początkowo w domu rodzinnym, potem u matki chrzestnej. Jako młody ksiądz spędził dwa lata (1759–1761) na studiach w Rzymie. Zamieszkał w Hospicjum polskim przy kościele św. Stanisława, gdzie pełnił funkcję prowizora opiekującego się tamtejszym archiwum. Po powrocie został w roku 1763 sekretarzem prymasa Władysława Aleksandra Łubieńskiego i zaprzyjaźnił się z młodym Poniatowskim – przyszłym królem. Od panowania Stanisława Augusta rozpoczęła się kariera duchowna Krasickiego. Kapelan królewski otrzymał rychło w grudniu 1766 roku biskupstwo warmińskie, tytuł książęcy, godność senatora Rzeczypospolitej. Pod koniec życia został arcybiskupem gnieźnieńskim.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07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Ordery i wyróżnienia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Został on odznaczony </a:t>
            </a:r>
            <a:r>
              <a:rPr lang="pl-PL" dirty="0" smtClean="0">
                <a:solidFill>
                  <a:srgbClr val="FF0000"/>
                </a:solidFill>
              </a:rPr>
              <a:t>Orderem Orła Białego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Orderem Świętego Stanisława</a:t>
            </a:r>
          </a:p>
          <a:p>
            <a:r>
              <a:rPr lang="pl-PL" dirty="0" smtClean="0"/>
              <a:t>Od 1786 został kapelanem honorowym Zakonu Maltańskiego, a od 1798 kawalerem pruskich </a:t>
            </a:r>
            <a:r>
              <a:rPr lang="pl-PL" dirty="0" smtClean="0">
                <a:solidFill>
                  <a:srgbClr val="FF0000"/>
                </a:solidFill>
              </a:rPr>
              <a:t>Orderu Orła Czarnego </a:t>
            </a:r>
            <a:r>
              <a:rPr lang="pl-PL" dirty="0" smtClean="0"/>
              <a:t>i </a:t>
            </a:r>
            <a:r>
              <a:rPr lang="pl-PL" dirty="0" smtClean="0">
                <a:solidFill>
                  <a:srgbClr val="FF0000"/>
                </a:solidFill>
              </a:rPr>
              <a:t>Orderu Orła Czerwonego.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37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Twórczość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9273" y="1786988"/>
            <a:ext cx="10515600" cy="4351338"/>
          </a:xfrm>
        </p:spPr>
        <p:txBody>
          <a:bodyPr/>
          <a:lstStyle/>
          <a:p>
            <a:r>
              <a:rPr lang="pl-PL" dirty="0" smtClean="0"/>
              <a:t>Był wybitnym reprezentantem polskiego oświecenia. Zadebiutował strofą – </a:t>
            </a:r>
            <a:r>
              <a:rPr lang="pl-PL" dirty="0" smtClean="0">
                <a:solidFill>
                  <a:srgbClr val="FF0000"/>
                </a:solidFill>
              </a:rPr>
              <a:t>Hymn do miłości Ojczyzny.</a:t>
            </a:r>
          </a:p>
          <a:p>
            <a:r>
              <a:rPr lang="pl-PL" dirty="0" smtClean="0"/>
              <a:t>Zasłynął także jako twórca pierwszej polskiej powieści pod tytułem </a:t>
            </a:r>
            <a:r>
              <a:rPr lang="pl-PL" dirty="0" smtClean="0">
                <a:solidFill>
                  <a:srgbClr val="FF0000"/>
                </a:solidFill>
              </a:rPr>
              <a:t>„Mikołaja </a:t>
            </a:r>
            <a:r>
              <a:rPr lang="pl-PL" dirty="0" err="1" smtClean="0">
                <a:solidFill>
                  <a:srgbClr val="FF0000"/>
                </a:solidFill>
              </a:rPr>
              <a:t>Doświadczyńskiego</a:t>
            </a:r>
            <a:r>
              <a:rPr lang="pl-PL" dirty="0" smtClean="0">
                <a:solidFill>
                  <a:srgbClr val="FF0000"/>
                </a:solidFill>
              </a:rPr>
              <a:t> przypadki”</a:t>
            </a:r>
          </a:p>
          <a:p>
            <a:r>
              <a:rPr lang="pl-PL" dirty="0" smtClean="0"/>
              <a:t>Oraz pierwszego w kraju nowoczesnego czasopisma </a:t>
            </a:r>
            <a:r>
              <a:rPr lang="pl-PL" dirty="0" smtClean="0">
                <a:solidFill>
                  <a:srgbClr val="FF0000"/>
                </a:solidFill>
              </a:rPr>
              <a:t>„Monitora”</a:t>
            </a:r>
          </a:p>
        </p:txBody>
      </p:sp>
    </p:spTree>
    <p:extLst>
      <p:ext uri="{BB962C8B-B14F-4D97-AF65-F5344CB8AC3E}">
        <p14:creationId xmlns:p14="http://schemas.microsoft.com/office/powerpoint/2010/main" val="322443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39978" y="370419"/>
            <a:ext cx="4002010" cy="681451"/>
          </a:xfrm>
        </p:spPr>
        <p:txBody>
          <a:bodyPr>
            <a:normAutofit/>
          </a:bodyPr>
          <a:lstStyle/>
          <a:p>
            <a:r>
              <a:rPr lang="pl-PL" dirty="0" smtClean="0"/>
              <a:t>Bajki Krasickiego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bajkach Ignacego Krasickiego w żartobliwy sposób przedstawiono ludzkie wady. Najbardziej znane z nich to na przykład: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„Ptaszki w klatce”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„Szczur i kot”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„Jagnię i </a:t>
            </a:r>
            <a:r>
              <a:rPr lang="pl-PL" dirty="0" err="1" smtClean="0">
                <a:solidFill>
                  <a:srgbClr val="FF0000"/>
                </a:solidFill>
              </a:rPr>
              <a:t>wilcy</a:t>
            </a:r>
            <a:r>
              <a:rPr lang="pl-PL" dirty="0" smtClean="0">
                <a:solidFill>
                  <a:srgbClr val="FF0000"/>
                </a:solidFill>
              </a:rPr>
              <a:t>”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„Kruk i lis”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„Dewotka”</a:t>
            </a: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3076" name="Picture 4" descr="Jaki jest świat w bajkach Krasickiego? - Epodreczniki.p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104" y="2846230"/>
            <a:ext cx="2898456" cy="384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17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Ciekawostka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Krasicki był wielkim miłośnikiem zieleni. Zgromadził około </a:t>
            </a:r>
            <a:r>
              <a:rPr lang="pl-PL" dirty="0" smtClean="0">
                <a:solidFill>
                  <a:srgbClr val="FF0000"/>
                </a:solidFill>
              </a:rPr>
              <a:t>1300 </a:t>
            </a:r>
            <a:r>
              <a:rPr lang="pl-PL" dirty="0" smtClean="0"/>
              <a:t>obrazów ukazujących dawne i współczesne ogrody.</a:t>
            </a:r>
            <a:endParaRPr lang="pl-PL" dirty="0"/>
          </a:p>
        </p:txBody>
      </p:sp>
      <p:pic>
        <p:nvPicPr>
          <p:cNvPr id="2050" name="Picture 2" descr="Piękny, Ogród, Malarstw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993685"/>
            <a:ext cx="4621559" cy="346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oje malarstwo ''Obrazy magiczne '': Akryl Ogrod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229" y="2823522"/>
            <a:ext cx="3465986" cy="380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01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Maja Nowicka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501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TM02900688[[fn=Faseta]]</Template>
  <TotalTime>58</TotalTime>
  <Words>282</Words>
  <Application>Microsoft Office PowerPoint</Application>
  <PresentationFormat>Panoramiczny</PresentationFormat>
  <Paragraphs>21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Faseta</vt:lpstr>
      <vt:lpstr>Ignacy Krasicki</vt:lpstr>
      <vt:lpstr>Życiorys</vt:lpstr>
      <vt:lpstr>Ordery i wyróżnienia</vt:lpstr>
      <vt:lpstr>Twórczość</vt:lpstr>
      <vt:lpstr>Bajki Krasickiego</vt:lpstr>
      <vt:lpstr>Ciekawostka</vt:lpstr>
      <vt:lpstr>Maja Nowicka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Ignacy Krasicki</dc:title>
  <dc:creator>Krzysztof Nowicki</dc:creator>
  <cp:lastModifiedBy>Krzysztof Nowicki</cp:lastModifiedBy>
  <cp:revision>8</cp:revision>
  <dcterms:created xsi:type="dcterms:W3CDTF">2020-11-08T15:05:01Z</dcterms:created>
  <dcterms:modified xsi:type="dcterms:W3CDTF">2020-11-08T16:03:45Z</dcterms:modified>
</cp:coreProperties>
</file>