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7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48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6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46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87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1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00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7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18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94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5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64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1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3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38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5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56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EE14C-23AA-4597-A1C0-E384227A3E49}" type="datetimeFigureOut">
              <a:rPr lang="pl-PL" smtClean="0"/>
              <a:t>09.11.2020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8821BD-78F3-4B3C-87AF-B58286553B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40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790B4-B8DA-4834-B00D-B09A402064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Ignacy Krasicki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BCC68FD-DA61-47F6-A0F9-0F3D582F6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55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79A04A-216F-4A24-A259-4DB28E27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Ignacy Błażej Franciszek Krasicki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DBD656-575F-4D2A-84DA-E8EB553AA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ur. 3 lutego 1755 w Dubiecku, zm. 14 marca 1801 w Berlinie</a:t>
            </a:r>
          </a:p>
          <a:p>
            <a:r>
              <a:rPr lang="pl-PL" dirty="0"/>
              <a:t> Polski poeta, prozaik, publicysta, encyklopedysta</a:t>
            </a:r>
          </a:p>
          <a:p>
            <a:r>
              <a:rPr lang="pl-PL" dirty="0"/>
              <a:t>Nazywany „księciem poetów polskich”.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6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956531-5EF0-4CAE-9773-0F063FB8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życiorys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BEF316-0D93-4ABA-A572-8774E61A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Ignacy Krasicki urodził się w Dubiecku nad Sanem (województwo ruskie) w zubożałej rodzinie magnackiej posiadającej tytuł hrabiów Świętego Cesarstwa Rzymskiego</a:t>
            </a:r>
          </a:p>
          <a:p>
            <a:r>
              <a:rPr lang="pl-PL" dirty="0"/>
              <a:t>Miał dwie starsze siostry i czterech braci. Wychowywał się początkowo w domu rodzinnym, potem u matki chrzestnej</a:t>
            </a:r>
          </a:p>
          <a:p>
            <a:r>
              <a:rPr lang="pl-PL" dirty="0"/>
              <a:t>Był świetnie wykształcony i tak jak jego bracia obrał stan duchowy</a:t>
            </a:r>
          </a:p>
        </p:txBody>
      </p:sp>
    </p:spTree>
    <p:extLst>
      <p:ext uri="{BB962C8B-B14F-4D97-AF65-F5344CB8AC3E}">
        <p14:creationId xmlns:p14="http://schemas.microsoft.com/office/powerpoint/2010/main" val="217748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6FB98-C6ED-4084-BBAA-F7F784F59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Rodzeństwo i rodzina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86487A-2038-496C-9A28-4637BA71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rodzeństwo: Franciszek Ksawery Krasicki, Brygida Krasicka, Antoni Krasicki, Marianna Krasicka, Marcin Krasicki, Karol Krasicki</a:t>
            </a:r>
          </a:p>
          <a:p>
            <a:r>
              <a:rPr lang="pl-PL" dirty="0"/>
              <a:t>Ojciec – Jan Boży Krasicki</a:t>
            </a:r>
          </a:p>
          <a:p>
            <a:r>
              <a:rPr lang="pl-PL" dirty="0"/>
              <a:t>Matka – Anna </a:t>
            </a:r>
            <a:r>
              <a:rPr lang="pl-PL" dirty="0" err="1"/>
              <a:t>Starzechowska</a:t>
            </a:r>
            <a:endParaRPr lang="pl-PL" dirty="0"/>
          </a:p>
        </p:txBody>
      </p:sp>
      <p:pic>
        <p:nvPicPr>
          <p:cNvPr id="2050" name="Picture 2" descr="Portret Ignacego Krasickiego - Johann Gottlieb Becker">
            <a:extLst>
              <a:ext uri="{FF2B5EF4-FFF2-40B4-BE49-F238E27FC236}">
                <a16:creationId xmlns:a16="http://schemas.microsoft.com/office/drawing/2014/main" id="{CBB90924-1E17-4703-B9E2-051247D8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616" y="3269173"/>
            <a:ext cx="2706621" cy="270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4ECE8-C3B6-4EDA-BF6A-E84250B0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Niektóre </a:t>
            </a:r>
            <a:r>
              <a:rPr lang="pl-PL" dirty="0" err="1"/>
              <a:t>ksiazki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5318CF-CA37-4701-96E2-85B03DBA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479"/>
            <a:ext cx="9052976" cy="3938483"/>
          </a:xfrm>
        </p:spPr>
        <p:txBody>
          <a:bodyPr/>
          <a:lstStyle/>
          <a:p>
            <a:r>
              <a:rPr lang="pl-PL" dirty="0"/>
              <a:t>Bajki</a:t>
            </a:r>
          </a:p>
          <a:p>
            <a:r>
              <a:rPr lang="pl-PL" dirty="0"/>
              <a:t>Satyry</a:t>
            </a:r>
          </a:p>
          <a:p>
            <a:r>
              <a:rPr lang="pl-PL" dirty="0"/>
              <a:t>Myszeida</a:t>
            </a:r>
          </a:p>
          <a:p>
            <a:r>
              <a:rPr lang="pl-PL" dirty="0"/>
              <a:t>Pan Podstoli</a:t>
            </a:r>
          </a:p>
        </p:txBody>
      </p:sp>
      <p:pic>
        <p:nvPicPr>
          <p:cNvPr id="1028" name="Picture 4" descr="Antykwariat Gelber - Ignacy Krasicki : Satyry">
            <a:extLst>
              <a:ext uri="{FF2B5EF4-FFF2-40B4-BE49-F238E27FC236}">
                <a16:creationId xmlns:a16="http://schemas.microsoft.com/office/drawing/2014/main" id="{E771D417-65AA-43D2-942B-C44E1225F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35" y="3031883"/>
            <a:ext cx="2102617" cy="27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asicki Ignacy - Bajki - 7477397007 - oficjalne archiwum Allegro">
            <a:extLst>
              <a:ext uri="{FF2B5EF4-FFF2-40B4-BE49-F238E27FC236}">
                <a16:creationId xmlns:a16="http://schemas.microsoft.com/office/drawing/2014/main" id="{11DA7361-B642-49B0-9356-1E252D92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08" y="3017499"/>
            <a:ext cx="1968308" cy="26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szeidos pieśni X - Oceny, opinie, ceny - Ignacy Krasicki - Lubimyczytać.pl">
            <a:extLst>
              <a:ext uri="{FF2B5EF4-FFF2-40B4-BE49-F238E27FC236}">
                <a16:creationId xmlns:a16="http://schemas.microsoft.com/office/drawing/2014/main" id="{D9472664-970D-4988-BB2A-55B6B09F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3" y="3200400"/>
            <a:ext cx="1793067" cy="25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n Podstoli - Oceny, opinie, ceny - Ignacy Krasicki - Lubimyczytać.pl">
            <a:extLst>
              <a:ext uri="{FF2B5EF4-FFF2-40B4-BE49-F238E27FC236}">
                <a16:creationId xmlns:a16="http://schemas.microsoft.com/office/drawing/2014/main" id="{6C3E810E-B627-4FDB-96E5-87720872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79" y="3086712"/>
            <a:ext cx="1873375" cy="26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1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0BEA1-9CB3-4A4D-9CA0-7C54778A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Był księdzem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67ED5C-3356-4378-9CA2-88EFF903F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młody ksiądz spędził 2 lata na studiach w Rzymie. Po powrocie został sekretarzem prymasa i zaprzyjaźnił się z młodym Poniatowskim- przyszłym królem</a:t>
            </a:r>
          </a:p>
          <a:p>
            <a:r>
              <a:rPr lang="pl-PL" dirty="0"/>
              <a:t>Pod koniec życia został arcybiskupem gnieźnieńskim</a:t>
            </a:r>
          </a:p>
        </p:txBody>
      </p:sp>
      <p:pic>
        <p:nvPicPr>
          <p:cNvPr id="4" name="Picture 2" descr="Ignacy Krasicki – Wikipedia, wolna encyklopedia">
            <a:extLst>
              <a:ext uri="{FF2B5EF4-FFF2-40B4-BE49-F238E27FC236}">
                <a16:creationId xmlns:a16="http://schemas.microsoft.com/office/drawing/2014/main" id="{F80A80F6-FD80-43E4-9DFA-89034DB0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84" y="3024326"/>
            <a:ext cx="2329816" cy="30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F8FD9-90F0-4EC5-851E-ABDC04F5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 za oglądanie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AD4F86-143B-44D6-BB4A-E5930FAC9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Alina Ludwiczak</a:t>
            </a:r>
          </a:p>
        </p:txBody>
      </p:sp>
    </p:spTree>
    <p:extLst>
      <p:ext uri="{BB962C8B-B14F-4D97-AF65-F5344CB8AC3E}">
        <p14:creationId xmlns:p14="http://schemas.microsoft.com/office/powerpoint/2010/main" val="907779047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166</Words>
  <Application>Microsoft Office PowerPoint</Application>
  <PresentationFormat>Panoramiczny</PresentationFormat>
  <Paragraphs>23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Organiczny</vt:lpstr>
      <vt:lpstr>Ignacy Krasicki</vt:lpstr>
      <vt:lpstr>Ignacy Błażej Franciszek Krasicki</vt:lpstr>
      <vt:lpstr>życiorys</vt:lpstr>
      <vt:lpstr>Rodzeństwo i rodzina</vt:lpstr>
      <vt:lpstr>Niektóre ksiazki</vt:lpstr>
      <vt:lpstr>Był księdzem</vt:lpstr>
      <vt:lpstr>Dziękuje za oglądanie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Ignacy Krasicki</dc:title>
  <dc:creator>Alina Ludwiczak</dc:creator>
  <cp:lastModifiedBy>Alina Ludwiczak</cp:lastModifiedBy>
  <cp:revision>4</cp:revision>
  <dcterms:created xsi:type="dcterms:W3CDTF">2020-11-09T12:29:30Z</dcterms:created>
  <dcterms:modified xsi:type="dcterms:W3CDTF">2020-11-09T13:04:41Z</dcterms:modified>
</cp:coreProperties>
</file>