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46" d="100"/>
          <a:sy n="46" d="100"/>
        </p:scale>
        <p:origin x="63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52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692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7655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4121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255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3374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247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591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53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860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46284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9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483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878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708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866D1-02AD-4A6B-BAEF-D9D41A18BC31}" type="datetimeFigureOut">
              <a:rPr lang="pl-PL" smtClean="0"/>
              <a:t>2020-04-05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16758BE-2EFF-48A0-891B-651606CBDD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684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89213" y="1348154"/>
            <a:ext cx="8915399" cy="3429228"/>
          </a:xfrm>
        </p:spPr>
        <p:txBody>
          <a:bodyPr/>
          <a:lstStyle/>
          <a:p>
            <a:r>
              <a:rPr lang="pl-PL" b="1" dirty="0" smtClean="0">
                <a:solidFill>
                  <a:srgbClr val="FF0066"/>
                </a:solidFill>
                <a:latin typeface="Algerian" panose="04020705040A02060702" pitchFamily="82" charset="0"/>
              </a:rPr>
              <a:t>KOMPOZYCJE </a:t>
            </a:r>
            <a:endParaRPr lang="pl-PL" b="1" dirty="0">
              <a:solidFill>
                <a:srgbClr val="FF0066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Kompozycja-w rysunku, malarstwie i grafice kompozycja to płaski układ linii, plam, kształtów czy stref oświetlonych.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93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95">
        <p14:conveyor dir="l"/>
        <p:sndAc>
          <p:endSnd/>
        </p:sndAc>
      </p:transition>
    </mc:Choice>
    <mc:Fallback xmlns="">
      <p:transition spd="slow" advTm="6095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Dziękuję za uwagę </a:t>
            </a:r>
            <a:endParaRPr lang="pl-PL" sz="3200" b="1" dirty="0"/>
          </a:p>
          <a:p>
            <a:r>
              <a:rPr lang="pl-PL" sz="3200" dirty="0" smtClean="0"/>
              <a:t>Klaudia </a:t>
            </a:r>
            <a:r>
              <a:rPr lang="pl-PL" sz="3200" dirty="0" err="1" smtClean="0"/>
              <a:t>Kapicka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8806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7">
        <p14:ferris dir="l"/>
      </p:transition>
    </mc:Choice>
    <mc:Fallback xmlns="">
      <p:transition spd="slow" advTm="67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nard MT Condensed" panose="02050806060905020404" pitchFamily="18" charset="0"/>
                <a:cs typeface="Arial" panose="020B0604020202020204" pitchFamily="34" charset="0"/>
              </a:rPr>
              <a:t>KOMPOZYCJA CENTRALNA </a:t>
            </a:r>
            <a:endParaRPr lang="pl-PL" b="1" dirty="0"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1" y="2405796"/>
            <a:ext cx="3263503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997" y="1483641"/>
            <a:ext cx="3739663" cy="280474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91" y="3005748"/>
            <a:ext cx="4595446" cy="344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7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673">
        <p15:prstTrans prst="curtains"/>
      </p:transition>
    </mc:Choice>
    <mc:Fallback xmlns="">
      <p:transition spd="slow" advTm="86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nard MT Condensed" panose="02050806060905020404" pitchFamily="18" charset="0"/>
              </a:rPr>
              <a:t>KOMPOZYCJA</a:t>
            </a:r>
            <a:r>
              <a:rPr lang="pl-PL" b="1" dirty="0" smtClean="0">
                <a:latin typeface="Baskerville Old Face" panose="02020602080505020303" pitchFamily="18" charset="0"/>
              </a:rPr>
              <a:t> </a:t>
            </a:r>
            <a:r>
              <a:rPr lang="pl-PL" b="1" dirty="0" smtClean="0">
                <a:latin typeface="Bernard MT Condensed" panose="02050806060905020404" pitchFamily="18" charset="0"/>
                <a:ea typeface="BatangChe" panose="02030609000101010101" pitchFamily="49" charset="-127"/>
                <a:cs typeface="Aharoni" panose="02010803020104030203" pitchFamily="2" charset="-79"/>
              </a:rPr>
              <a:t>SYMETRYCZNA</a:t>
            </a:r>
            <a:endParaRPr lang="pl-PL" b="1" dirty="0">
              <a:latin typeface="Bernard MT Condensed" panose="02050806060905020404" pitchFamily="18" charset="0"/>
              <a:ea typeface="BatangChe" panose="02030609000101010101" pitchFamily="49" charset="-127"/>
              <a:cs typeface="Aharoni" panose="02010803020104030203" pitchFamily="2" charset="-79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31" y="1413303"/>
            <a:ext cx="5655815" cy="4241861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08" y="2565913"/>
            <a:ext cx="5087815" cy="381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23227"/>
      </p:ext>
    </p:extLst>
  </p:cSld>
  <p:clrMapOvr>
    <a:masterClrMapping/>
  </p:clrMapOvr>
  <p:transition spd="slow" advTm="7798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90249" y="506879"/>
            <a:ext cx="8911687" cy="1280890"/>
          </a:xfrm>
        </p:spPr>
        <p:txBody>
          <a:bodyPr/>
          <a:lstStyle/>
          <a:p>
            <a:r>
              <a:rPr lang="pl-PL" b="1" dirty="0" smtClean="0">
                <a:latin typeface="Bernard MT Condensed" panose="02050806060905020404" pitchFamily="18" charset="0"/>
              </a:rPr>
              <a:t>KOMPOZYCJA ASYMETRYCZNA</a:t>
            </a:r>
            <a:endParaRPr lang="pl-PL" b="1" dirty="0">
              <a:latin typeface="Bernard MT Condensed" panose="020508060609050204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1" y="1400908"/>
            <a:ext cx="5643358" cy="423251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46" y="2538045"/>
            <a:ext cx="5072185" cy="380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225">
        <p:dissolve/>
      </p:transition>
    </mc:Choice>
    <mc:Fallback xmlns="">
      <p:transition spd="slow" advTm="822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nard MT Condensed" panose="02050806060905020404" pitchFamily="18" charset="0"/>
              </a:rPr>
              <a:t>KOMPOZYCJA OTWARTA</a:t>
            </a:r>
            <a:endParaRPr lang="pl-PL" b="1" dirty="0">
              <a:latin typeface="Bernard MT Condensed" panose="020508060609050204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1" y="1477108"/>
            <a:ext cx="5037666" cy="3778250"/>
          </a:xfr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46" y="1477108"/>
            <a:ext cx="503766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745">
        <p14:vortex dir="r"/>
      </p:transition>
    </mc:Choice>
    <mc:Fallback xmlns="">
      <p:transition spd="slow" advTm="77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nard MT Condensed" panose="02050806060905020404" pitchFamily="18" charset="0"/>
              </a:rPr>
              <a:t>KOMPOZYCJA ZAMKNIĘTA</a:t>
            </a:r>
            <a:endParaRPr lang="pl-PL" b="1" dirty="0">
              <a:latin typeface="Bernard MT Condensed" panose="020508060609050204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21" y="2379785"/>
            <a:ext cx="4455844" cy="38041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04" y="2362198"/>
            <a:ext cx="5134708" cy="3851031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2" y="2532184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37037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45">
        <p:random/>
      </p:transition>
    </mc:Choice>
    <mc:Fallback xmlns="">
      <p:transition spd="slow" advTm="8145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ernard MT Condensed" panose="02050806060905020404" pitchFamily="18" charset="0"/>
              </a:rPr>
              <a:t>KOMPOZYCJA STATYCZNA</a:t>
            </a:r>
            <a:endParaRPr lang="pl-PL" b="1" dirty="0">
              <a:latin typeface="Bernard MT Condensed" panose="020508060609050204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7" y="1629508"/>
            <a:ext cx="5037666" cy="377825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564" y="2071346"/>
            <a:ext cx="4861048" cy="42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907">
        <p15:prstTrans prst="origami"/>
      </p:transition>
    </mc:Choice>
    <mc:Fallback xmlns="">
      <p:transition spd="slow" advTm="7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6253" y="647556"/>
            <a:ext cx="8911687" cy="1280890"/>
          </a:xfrm>
        </p:spPr>
        <p:txBody>
          <a:bodyPr/>
          <a:lstStyle/>
          <a:p>
            <a:r>
              <a:rPr lang="pl-PL" b="1" dirty="0" smtClean="0">
                <a:latin typeface="Bernard MT Condensed" panose="02050806060905020404" pitchFamily="18" charset="0"/>
              </a:rPr>
              <a:t>KOMPOZYCJA DYNAMICZNA </a:t>
            </a:r>
            <a:endParaRPr lang="pl-PL" b="1" dirty="0">
              <a:latin typeface="Bernard MT Condensed" panose="020508060609050204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9" y="1664677"/>
            <a:ext cx="5037666" cy="377825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86" y="2684584"/>
            <a:ext cx="4853354" cy="36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4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348">
        <p15:prstTrans prst="peelOff"/>
      </p:transition>
    </mc:Choice>
    <mc:Fallback xmlns="">
      <p:transition spd="slow" advTm="83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 smtClean="0">
                <a:latin typeface="Bernard MT Condensed" panose="02050806060905020404" pitchFamily="18" charset="0"/>
              </a:rPr>
              <a:t>Moja kompozycja centralna</a:t>
            </a:r>
            <a:endParaRPr lang="pl-PL" i="1" dirty="0">
              <a:latin typeface="Bernard MT Condensed" panose="020508060609050204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50" y="1547446"/>
            <a:ext cx="2833687" cy="377825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15" y="1688121"/>
            <a:ext cx="3724100" cy="49654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78" y="1395045"/>
            <a:ext cx="3415689" cy="47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27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617">
        <p15:prstTrans prst="airplane"/>
      </p:transition>
    </mc:Choice>
    <mc:Fallback xmlns="">
      <p:transition spd="slow" advTm="76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</TotalTime>
  <Words>42</Words>
  <Application>Microsoft Office PowerPoint</Application>
  <PresentationFormat>Panoramiczny</PresentationFormat>
  <Paragraphs>12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9" baseType="lpstr">
      <vt:lpstr>BatangChe</vt:lpstr>
      <vt:lpstr>Aharoni</vt:lpstr>
      <vt:lpstr>Algerian</vt:lpstr>
      <vt:lpstr>Arial</vt:lpstr>
      <vt:lpstr>Baskerville Old Face</vt:lpstr>
      <vt:lpstr>Bernard MT Condensed</vt:lpstr>
      <vt:lpstr>Century Gothic</vt:lpstr>
      <vt:lpstr>Wingdings 3</vt:lpstr>
      <vt:lpstr>Smuga</vt:lpstr>
      <vt:lpstr>KOMPOZYCJE </vt:lpstr>
      <vt:lpstr>KOMPOZYCJA CENTRALNA </vt:lpstr>
      <vt:lpstr>KOMPOZYCJA SYMETRYCZNA</vt:lpstr>
      <vt:lpstr>KOMPOZYCJA ASYMETRYCZNA</vt:lpstr>
      <vt:lpstr>KOMPOZYCJA OTWARTA</vt:lpstr>
      <vt:lpstr>KOMPOZYCJA ZAMKNIĘTA</vt:lpstr>
      <vt:lpstr>KOMPOZYCJA STATYCZNA</vt:lpstr>
      <vt:lpstr>KOMPOZYCJA DYNAMICZNA </vt:lpstr>
      <vt:lpstr>Moja kompozycja centralna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KOMPOZYCJE</dc:title>
  <dc:creator>Dom</dc:creator>
  <cp:lastModifiedBy>Piesik</cp:lastModifiedBy>
  <cp:revision>8</cp:revision>
  <dcterms:created xsi:type="dcterms:W3CDTF">2020-03-18T15:19:01Z</dcterms:created>
  <dcterms:modified xsi:type="dcterms:W3CDTF">2020-04-05T17:21:15Z</dcterms:modified>
</cp:coreProperties>
</file>