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70" r:id="rId6"/>
    <p:sldId id="272" r:id="rId7"/>
    <p:sldId id="296" r:id="rId8"/>
    <p:sldId id="273" r:id="rId9"/>
    <p:sldId id="274" r:id="rId10"/>
    <p:sldId id="275" r:id="rId11"/>
    <p:sldId id="277" r:id="rId12"/>
    <p:sldId id="279" r:id="rId13"/>
    <p:sldId id="280" r:id="rId14"/>
    <p:sldId id="281" r:id="rId15"/>
    <p:sldId id="283" r:id="rId16"/>
    <p:sldId id="284" r:id="rId17"/>
    <p:sldId id="286" r:id="rId18"/>
    <p:sldId id="290" r:id="rId19"/>
    <p:sldId id="294" r:id="rId20"/>
    <p:sldId id="295" r:id="rId21"/>
    <p:sldId id="298" r:id="rId22"/>
    <p:sldId id="299" r:id="rId23"/>
    <p:sldId id="267" r:id="rId24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403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048C61-36D6-4B73-9AF4-D31B74104F82}" type="doc">
      <dgm:prSet loTypeId="urn:microsoft.com/office/officeart/2018/5/layout/IconCircleLabelList" loCatId="other" qsTypeId="urn:microsoft.com/office/officeart/2005/8/quickstyle/simple4" qsCatId="simple" csTypeId="urn:microsoft.com/office/officeart/2005/8/colors/accent0_3" csCatId="mainScheme" phldr="1"/>
      <dgm:spPr/>
    </dgm:pt>
    <dgm:pt modelId="{AF583F91-332F-4E72-A1E0-987BFD089F88}">
      <dgm:prSet phldrT="[Text]"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pl-PL" sz="2000" i="0" cap="none" noProof="0" dirty="0">
              <a:solidFill>
                <a:schemeClr val="accent1"/>
              </a:solidFill>
            </a:rPr>
            <a:t>Wystawa</a:t>
          </a:r>
          <a:endParaRPr lang="pl-PL" sz="2000" noProof="0" dirty="0">
            <a:solidFill>
              <a:schemeClr val="accent1"/>
            </a:solidFill>
          </a:endParaRPr>
        </a:p>
      </dgm:t>
    </dgm:pt>
    <dgm:pt modelId="{64596A89-BBA0-45D0-8E22-7BBC2F943B47}" type="parTrans" cxnId="{A68E0B67-A0CF-423E-9B01-65F9A6E5BDCF}">
      <dgm:prSet/>
      <dgm:spPr/>
      <dgm:t>
        <a:bodyPr rtlCol="0"/>
        <a:lstStyle/>
        <a:p>
          <a:pPr rtl="0"/>
          <a:endParaRPr lang="pl-PL" noProof="0" dirty="0"/>
        </a:p>
      </dgm:t>
    </dgm:pt>
    <dgm:pt modelId="{705CEAA8-675D-47C0-8F48-2F40A711E383}" type="sibTrans" cxnId="{A68E0B67-A0CF-423E-9B01-65F9A6E5BDCF}">
      <dgm:prSet/>
      <dgm:spPr/>
      <dgm:t>
        <a:bodyPr rtlCol="0"/>
        <a:lstStyle/>
        <a:p>
          <a:pPr rtl="0"/>
          <a:endParaRPr lang="pl-PL" noProof="0" dirty="0"/>
        </a:p>
      </dgm:t>
    </dgm:pt>
    <dgm:pt modelId="{520A53C9-ECE9-46F5-88D2-D48EC507F57E}">
      <dgm:prSet phldrT="[Text]"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pl-PL" sz="2000" cap="none" noProof="0" dirty="0">
              <a:solidFill>
                <a:schemeClr val="accent1"/>
              </a:solidFill>
            </a:rPr>
            <a:t>Dyskusja</a:t>
          </a:r>
          <a:endParaRPr lang="pl-PL" sz="2000" noProof="0" dirty="0">
            <a:solidFill>
              <a:schemeClr val="accent1"/>
            </a:solidFill>
          </a:endParaRPr>
        </a:p>
      </dgm:t>
    </dgm:pt>
    <dgm:pt modelId="{071F71CB-2E91-4706-8580-7A9507D3498C}" type="parTrans" cxnId="{06F43257-D3EF-4021-8B4C-8FF549290723}">
      <dgm:prSet/>
      <dgm:spPr/>
      <dgm:t>
        <a:bodyPr rtlCol="0"/>
        <a:lstStyle/>
        <a:p>
          <a:pPr rtl="0"/>
          <a:endParaRPr lang="pl-PL" noProof="0" dirty="0"/>
        </a:p>
      </dgm:t>
    </dgm:pt>
    <dgm:pt modelId="{2B883F14-5874-45D7-94D5-8F5162A57A1C}" type="sibTrans" cxnId="{06F43257-D3EF-4021-8B4C-8FF549290723}">
      <dgm:prSet/>
      <dgm:spPr/>
      <dgm:t>
        <a:bodyPr rtlCol="0"/>
        <a:lstStyle/>
        <a:p>
          <a:pPr rtl="0"/>
          <a:endParaRPr lang="pl-PL" noProof="0" dirty="0"/>
        </a:p>
      </dgm:t>
    </dgm:pt>
    <dgm:pt modelId="{5F527937-CD5F-4682-B04B-CEBA79E99ED4}">
      <dgm:prSet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pl-PL" sz="2000" cap="none" noProof="0" dirty="0">
              <a:solidFill>
                <a:schemeClr val="accent1"/>
              </a:solidFill>
            </a:rPr>
            <a:t>Koncert</a:t>
          </a:r>
        </a:p>
      </dgm:t>
    </dgm:pt>
    <dgm:pt modelId="{FBFBF700-F8A4-474A-A342-2C1752EB13B8}" type="parTrans" cxnId="{FEEC04FE-33FF-4741-8C41-C1313093F66A}">
      <dgm:prSet/>
      <dgm:spPr/>
      <dgm:t>
        <a:bodyPr rtlCol="0"/>
        <a:lstStyle/>
        <a:p>
          <a:pPr rtl="0"/>
          <a:endParaRPr lang="pl-PL" noProof="0" dirty="0"/>
        </a:p>
      </dgm:t>
    </dgm:pt>
    <dgm:pt modelId="{6609A378-B1CD-4490-BAD7-454637280DC6}" type="sibTrans" cxnId="{FEEC04FE-33FF-4741-8C41-C1313093F66A}">
      <dgm:prSet/>
      <dgm:spPr/>
      <dgm:t>
        <a:bodyPr rtlCol="0"/>
        <a:lstStyle/>
        <a:p>
          <a:pPr rtl="0"/>
          <a:endParaRPr lang="pl-PL" noProof="0" dirty="0"/>
        </a:p>
      </dgm:t>
    </dgm:pt>
    <dgm:pt modelId="{67FFBD6F-56B0-43EB-BBD0-B4BD04E7A66C}">
      <dgm:prSet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pl-PL" sz="2000" cap="none" noProof="0" dirty="0">
              <a:solidFill>
                <a:schemeClr val="accent1"/>
              </a:solidFill>
            </a:rPr>
            <a:t>Teatr</a:t>
          </a:r>
        </a:p>
      </dgm:t>
    </dgm:pt>
    <dgm:pt modelId="{467E952F-FCBD-4614-9654-273CCC048B2A}" type="parTrans" cxnId="{A2A8C156-4F81-4A90-B08E-225C5B39F500}">
      <dgm:prSet/>
      <dgm:spPr/>
      <dgm:t>
        <a:bodyPr rtlCol="0"/>
        <a:lstStyle/>
        <a:p>
          <a:pPr rtl="0"/>
          <a:endParaRPr lang="pl-PL" noProof="0" dirty="0"/>
        </a:p>
      </dgm:t>
    </dgm:pt>
    <dgm:pt modelId="{997EED20-EB8B-4654-845F-95E376501A61}" type="sibTrans" cxnId="{A2A8C156-4F81-4A90-B08E-225C5B39F500}">
      <dgm:prSet/>
      <dgm:spPr/>
      <dgm:t>
        <a:bodyPr rtlCol="0"/>
        <a:lstStyle/>
        <a:p>
          <a:pPr rtl="0"/>
          <a:endParaRPr lang="pl-PL" noProof="0" dirty="0"/>
        </a:p>
      </dgm:t>
    </dgm:pt>
    <dgm:pt modelId="{BBF80FC7-D448-4483-A6C9-4EAE4BE5CAF2}" type="pres">
      <dgm:prSet presAssocID="{23048C61-36D6-4B73-9AF4-D31B74104F82}" presName="root" presStyleCnt="0">
        <dgm:presLayoutVars>
          <dgm:dir/>
          <dgm:resizeHandles val="exact"/>
        </dgm:presLayoutVars>
      </dgm:prSet>
      <dgm:spPr/>
    </dgm:pt>
    <dgm:pt modelId="{1CB2887D-20AE-4102-930D-CD170E422C5F}" type="pres">
      <dgm:prSet presAssocID="{AF583F91-332F-4E72-A1E0-987BFD089F88}" presName="compNode" presStyleCnt="0"/>
      <dgm:spPr/>
    </dgm:pt>
    <dgm:pt modelId="{B99A65BE-757B-4D84-B5FE-48104FC06414}" type="pres">
      <dgm:prSet presAssocID="{AF583F91-332F-4E72-A1E0-987BFD089F88}" presName="iconBgRect" presStyleLbl="bgShp" presStyleIdx="0" presStyleCnt="4"/>
      <dgm:spPr>
        <a:noFill/>
      </dgm:spPr>
    </dgm:pt>
    <dgm:pt modelId="{7EEB8DAD-99AC-4FE8-BD91-AB3BBD920121}" type="pres">
      <dgm:prSet presAssocID="{AF583F91-332F-4E72-A1E0-987BFD089F8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lette"/>
        </a:ext>
      </dgm:extLst>
    </dgm:pt>
    <dgm:pt modelId="{86FC1905-CC68-4E87-A989-7A09ED799ACD}" type="pres">
      <dgm:prSet presAssocID="{AF583F91-332F-4E72-A1E0-987BFD089F88}" presName="spaceRect" presStyleCnt="0"/>
      <dgm:spPr/>
    </dgm:pt>
    <dgm:pt modelId="{A2D6B74B-D7F6-461D-9A3E-29AE873A88E7}" type="pres">
      <dgm:prSet presAssocID="{AF583F91-332F-4E72-A1E0-987BFD089F88}" presName="textRect" presStyleLbl="revTx" presStyleIdx="0" presStyleCnt="4" custLinFactNeighborY="-71795">
        <dgm:presLayoutVars>
          <dgm:chMax val="1"/>
          <dgm:chPref val="1"/>
        </dgm:presLayoutVars>
      </dgm:prSet>
      <dgm:spPr/>
    </dgm:pt>
    <dgm:pt modelId="{C3C50DCF-AD83-48B8-84E3-B3AFA60C3F8D}" type="pres">
      <dgm:prSet presAssocID="{705CEAA8-675D-47C0-8F48-2F40A711E383}" presName="sibTrans" presStyleCnt="0"/>
      <dgm:spPr/>
    </dgm:pt>
    <dgm:pt modelId="{DDDA15A8-587D-4B5D-A7BE-FB262C0CAF4E}" type="pres">
      <dgm:prSet presAssocID="{520A53C9-ECE9-46F5-88D2-D48EC507F57E}" presName="compNode" presStyleCnt="0"/>
      <dgm:spPr/>
    </dgm:pt>
    <dgm:pt modelId="{ADBD35B6-559C-4E4F-9574-4BA9274B6091}" type="pres">
      <dgm:prSet presAssocID="{520A53C9-ECE9-46F5-88D2-D48EC507F57E}" presName="iconBgRect" presStyleLbl="bgShp" presStyleIdx="1" presStyleCnt="4" custLinFactNeighborX="-19312"/>
      <dgm:spPr>
        <a:noFill/>
      </dgm:spPr>
    </dgm:pt>
    <dgm:pt modelId="{B868A014-8E16-413C-B8AE-3003DEB6A9F2}" type="pres">
      <dgm:prSet presAssocID="{520A53C9-ECE9-46F5-88D2-D48EC507F57E}" presName="iconRect" presStyleLbl="node1" presStyleIdx="1" presStyleCnt="4" custLinFactNeighborX="-3364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E48EBF2C-CCD0-4E01-9A73-A0DE921C18F0}" type="pres">
      <dgm:prSet presAssocID="{520A53C9-ECE9-46F5-88D2-D48EC507F57E}" presName="spaceRect" presStyleCnt="0"/>
      <dgm:spPr/>
    </dgm:pt>
    <dgm:pt modelId="{0DCE97C5-E889-40B4-8BE0-94BAA197A527}" type="pres">
      <dgm:prSet presAssocID="{520A53C9-ECE9-46F5-88D2-D48EC507F57E}" presName="textRect" presStyleLbl="revTx" presStyleIdx="1" presStyleCnt="4" custLinFactNeighborX="-11776" custLinFactNeighborY="-71795">
        <dgm:presLayoutVars>
          <dgm:chMax val="1"/>
          <dgm:chPref val="1"/>
        </dgm:presLayoutVars>
      </dgm:prSet>
      <dgm:spPr/>
    </dgm:pt>
    <dgm:pt modelId="{28600D5A-B3F1-42A9-A790-B2733331BD58}" type="pres">
      <dgm:prSet presAssocID="{2B883F14-5874-45D7-94D5-8F5162A57A1C}" presName="sibTrans" presStyleCnt="0"/>
      <dgm:spPr/>
    </dgm:pt>
    <dgm:pt modelId="{083D6136-A58E-46F1-A866-3D3D120706A2}" type="pres">
      <dgm:prSet presAssocID="{5F527937-CD5F-4682-B04B-CEBA79E99ED4}" presName="compNode" presStyleCnt="0"/>
      <dgm:spPr/>
    </dgm:pt>
    <dgm:pt modelId="{7C7730D2-6F5C-4C07-B6C9-7B78FB830E86}" type="pres">
      <dgm:prSet presAssocID="{5F527937-CD5F-4682-B04B-CEBA79E99ED4}" presName="iconBgRect" presStyleLbl="bgShp" presStyleIdx="2" presStyleCnt="4" custLinFactNeighborY="-95352"/>
      <dgm:spPr>
        <a:noFill/>
      </dgm:spPr>
    </dgm:pt>
    <dgm:pt modelId="{73DE5867-8622-4ECE-BF05-C44C4A70ACD9}" type="pres">
      <dgm:prSet presAssocID="{5F527937-CD5F-4682-B04B-CEBA79E99ED4}" presName="iconRect" presStyleLbl="node1" presStyleIdx="2" presStyleCnt="4" custLinFactY="-91422" custLinFactNeighborY="-10000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olin"/>
        </a:ext>
      </dgm:extLst>
    </dgm:pt>
    <dgm:pt modelId="{F4DE9A7E-7688-460B-B8B9-0ED123555AC3}" type="pres">
      <dgm:prSet presAssocID="{5F527937-CD5F-4682-B04B-CEBA79E99ED4}" presName="spaceRect" presStyleCnt="0"/>
      <dgm:spPr/>
    </dgm:pt>
    <dgm:pt modelId="{9A1458B1-9A61-4DC2-8626-D1B5B6AAF481}" type="pres">
      <dgm:prSet presAssocID="{5F527937-CD5F-4682-B04B-CEBA79E99ED4}" presName="textRect" presStyleLbl="revTx" presStyleIdx="2" presStyleCnt="4" custLinFactY="-100000" custLinFactNeighborY="-128245">
        <dgm:presLayoutVars>
          <dgm:chMax val="1"/>
          <dgm:chPref val="1"/>
        </dgm:presLayoutVars>
      </dgm:prSet>
      <dgm:spPr/>
    </dgm:pt>
    <dgm:pt modelId="{4724C23C-407F-482F-A2D0-67F596F6CFCA}" type="pres">
      <dgm:prSet presAssocID="{6609A378-B1CD-4490-BAD7-454637280DC6}" presName="sibTrans" presStyleCnt="0"/>
      <dgm:spPr/>
    </dgm:pt>
    <dgm:pt modelId="{6FE1ADDD-0990-4D75-A5D5-EF81AF9FA32C}" type="pres">
      <dgm:prSet presAssocID="{67FFBD6F-56B0-43EB-BBD0-B4BD04E7A66C}" presName="compNode" presStyleCnt="0"/>
      <dgm:spPr/>
    </dgm:pt>
    <dgm:pt modelId="{36278FB6-E1FB-41C5-9E64-C3CD6347D9EE}" type="pres">
      <dgm:prSet presAssocID="{67FFBD6F-56B0-43EB-BBD0-B4BD04E7A66C}" presName="iconBgRect" presStyleLbl="bgShp" presStyleIdx="3" presStyleCnt="4" custLinFactNeighborX="-19312" custLinFactNeighborY="-95352"/>
      <dgm:spPr>
        <a:noFill/>
      </dgm:spPr>
    </dgm:pt>
    <dgm:pt modelId="{DFA4AADF-7CE3-49CE-9266-1FF1685AE72B}" type="pres">
      <dgm:prSet presAssocID="{67FFBD6F-56B0-43EB-BBD0-B4BD04E7A66C}" presName="iconRect" presStyleLbl="node1" presStyleIdx="3" presStyleCnt="4" custLinFactY="-91422" custLinFactNeighborX="-33649" custLinFactNeighborY="-10000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664BDC54-3C32-4107-A9C7-14DDE767E150}" type="pres">
      <dgm:prSet presAssocID="{67FFBD6F-56B0-43EB-BBD0-B4BD04E7A66C}" presName="spaceRect" presStyleCnt="0"/>
      <dgm:spPr/>
    </dgm:pt>
    <dgm:pt modelId="{E1F920E6-D82F-406A-9C4B-D9A87DB39F98}" type="pres">
      <dgm:prSet presAssocID="{67FFBD6F-56B0-43EB-BBD0-B4BD04E7A66C}" presName="textRect" presStyleLbl="revTx" presStyleIdx="3" presStyleCnt="4" custLinFactY="-100000" custLinFactNeighborX="-11776" custLinFactNeighborY="-128245">
        <dgm:presLayoutVars>
          <dgm:chMax val="1"/>
          <dgm:chPref val="1"/>
        </dgm:presLayoutVars>
      </dgm:prSet>
      <dgm:spPr/>
    </dgm:pt>
  </dgm:ptLst>
  <dgm:cxnLst>
    <dgm:cxn modelId="{05B12F0F-6F0A-49C6-AC8A-4567B312BFC0}" type="presOf" srcId="{23048C61-36D6-4B73-9AF4-D31B74104F82}" destId="{BBF80FC7-D448-4483-A6C9-4EAE4BE5CAF2}" srcOrd="0" destOrd="0" presId="urn:microsoft.com/office/officeart/2018/5/layout/IconCircleLabelList"/>
    <dgm:cxn modelId="{B08A5928-0428-4FCE-A1D0-9A9FF09077A8}" type="presOf" srcId="{520A53C9-ECE9-46F5-88D2-D48EC507F57E}" destId="{0DCE97C5-E889-40B4-8BE0-94BAA197A527}" srcOrd="0" destOrd="0" presId="urn:microsoft.com/office/officeart/2018/5/layout/IconCircleLabelList"/>
    <dgm:cxn modelId="{7BA2753E-F22F-4DED-85A6-7BD4D9E8C9ED}" type="presOf" srcId="{5F527937-CD5F-4682-B04B-CEBA79E99ED4}" destId="{9A1458B1-9A61-4DC2-8626-D1B5B6AAF481}" srcOrd="0" destOrd="0" presId="urn:microsoft.com/office/officeart/2018/5/layout/IconCircleLabelList"/>
    <dgm:cxn modelId="{A68E0B67-A0CF-423E-9B01-65F9A6E5BDCF}" srcId="{23048C61-36D6-4B73-9AF4-D31B74104F82}" destId="{AF583F91-332F-4E72-A1E0-987BFD089F88}" srcOrd="0" destOrd="0" parTransId="{64596A89-BBA0-45D0-8E22-7BBC2F943B47}" sibTransId="{705CEAA8-675D-47C0-8F48-2F40A711E383}"/>
    <dgm:cxn modelId="{A2A8C156-4F81-4A90-B08E-225C5B39F500}" srcId="{23048C61-36D6-4B73-9AF4-D31B74104F82}" destId="{67FFBD6F-56B0-43EB-BBD0-B4BD04E7A66C}" srcOrd="3" destOrd="0" parTransId="{467E952F-FCBD-4614-9654-273CCC048B2A}" sibTransId="{997EED20-EB8B-4654-845F-95E376501A61}"/>
    <dgm:cxn modelId="{06F43257-D3EF-4021-8B4C-8FF549290723}" srcId="{23048C61-36D6-4B73-9AF4-D31B74104F82}" destId="{520A53C9-ECE9-46F5-88D2-D48EC507F57E}" srcOrd="1" destOrd="0" parTransId="{071F71CB-2E91-4706-8580-7A9507D3498C}" sibTransId="{2B883F14-5874-45D7-94D5-8F5162A57A1C}"/>
    <dgm:cxn modelId="{AD95718B-F7A3-4800-BE50-579D98FB2CD8}" type="presOf" srcId="{AF583F91-332F-4E72-A1E0-987BFD089F88}" destId="{A2D6B74B-D7F6-461D-9A3E-29AE873A88E7}" srcOrd="0" destOrd="0" presId="urn:microsoft.com/office/officeart/2018/5/layout/IconCircleLabelList"/>
    <dgm:cxn modelId="{018D8498-9748-48EF-AF04-32A4DC5691ED}" type="presOf" srcId="{67FFBD6F-56B0-43EB-BBD0-B4BD04E7A66C}" destId="{E1F920E6-D82F-406A-9C4B-D9A87DB39F98}" srcOrd="0" destOrd="0" presId="urn:microsoft.com/office/officeart/2018/5/layout/IconCircleLabelList"/>
    <dgm:cxn modelId="{FEEC04FE-33FF-4741-8C41-C1313093F66A}" srcId="{23048C61-36D6-4B73-9AF4-D31B74104F82}" destId="{5F527937-CD5F-4682-B04B-CEBA79E99ED4}" srcOrd="2" destOrd="0" parTransId="{FBFBF700-F8A4-474A-A342-2C1752EB13B8}" sibTransId="{6609A378-B1CD-4490-BAD7-454637280DC6}"/>
    <dgm:cxn modelId="{9177DF96-F800-4444-A506-0900FCD8B68A}" type="presParOf" srcId="{BBF80FC7-D448-4483-A6C9-4EAE4BE5CAF2}" destId="{1CB2887D-20AE-4102-930D-CD170E422C5F}" srcOrd="0" destOrd="0" presId="urn:microsoft.com/office/officeart/2018/5/layout/IconCircleLabelList"/>
    <dgm:cxn modelId="{7A6B77C7-D16E-4505-95AD-F6F798DC4B26}" type="presParOf" srcId="{1CB2887D-20AE-4102-930D-CD170E422C5F}" destId="{B99A65BE-757B-4D84-B5FE-48104FC06414}" srcOrd="0" destOrd="0" presId="urn:microsoft.com/office/officeart/2018/5/layout/IconCircleLabelList"/>
    <dgm:cxn modelId="{FC4108CD-605B-4A0C-9A5D-1066EC2EE49A}" type="presParOf" srcId="{1CB2887D-20AE-4102-930D-CD170E422C5F}" destId="{7EEB8DAD-99AC-4FE8-BD91-AB3BBD920121}" srcOrd="1" destOrd="0" presId="urn:microsoft.com/office/officeart/2018/5/layout/IconCircleLabelList"/>
    <dgm:cxn modelId="{DE55D038-7474-42D7-954B-E243E84618B2}" type="presParOf" srcId="{1CB2887D-20AE-4102-930D-CD170E422C5F}" destId="{86FC1905-CC68-4E87-A989-7A09ED799ACD}" srcOrd="2" destOrd="0" presId="urn:microsoft.com/office/officeart/2018/5/layout/IconCircleLabelList"/>
    <dgm:cxn modelId="{42E105ED-8042-4C65-B9AD-62034CE50101}" type="presParOf" srcId="{1CB2887D-20AE-4102-930D-CD170E422C5F}" destId="{A2D6B74B-D7F6-461D-9A3E-29AE873A88E7}" srcOrd="3" destOrd="0" presId="urn:microsoft.com/office/officeart/2018/5/layout/IconCircleLabelList"/>
    <dgm:cxn modelId="{A14E7826-F652-4235-A09A-D6DB4F472E35}" type="presParOf" srcId="{BBF80FC7-D448-4483-A6C9-4EAE4BE5CAF2}" destId="{C3C50DCF-AD83-48B8-84E3-B3AFA60C3F8D}" srcOrd="1" destOrd="0" presId="urn:microsoft.com/office/officeart/2018/5/layout/IconCircleLabelList"/>
    <dgm:cxn modelId="{C8E07313-64BE-4F3B-BA16-21C2243B78F0}" type="presParOf" srcId="{BBF80FC7-D448-4483-A6C9-4EAE4BE5CAF2}" destId="{DDDA15A8-587D-4B5D-A7BE-FB262C0CAF4E}" srcOrd="2" destOrd="0" presId="urn:microsoft.com/office/officeart/2018/5/layout/IconCircleLabelList"/>
    <dgm:cxn modelId="{11D46087-662B-4FB0-AB5B-1C6ADF8F217F}" type="presParOf" srcId="{DDDA15A8-587D-4B5D-A7BE-FB262C0CAF4E}" destId="{ADBD35B6-559C-4E4F-9574-4BA9274B6091}" srcOrd="0" destOrd="0" presId="urn:microsoft.com/office/officeart/2018/5/layout/IconCircleLabelList"/>
    <dgm:cxn modelId="{45305C69-A4D1-4592-BF1F-488F851C2E72}" type="presParOf" srcId="{DDDA15A8-587D-4B5D-A7BE-FB262C0CAF4E}" destId="{B868A014-8E16-413C-B8AE-3003DEB6A9F2}" srcOrd="1" destOrd="0" presId="urn:microsoft.com/office/officeart/2018/5/layout/IconCircleLabelList"/>
    <dgm:cxn modelId="{00612BFE-89DD-48E9-8E84-F5D1305A62BF}" type="presParOf" srcId="{DDDA15A8-587D-4B5D-A7BE-FB262C0CAF4E}" destId="{E48EBF2C-CCD0-4E01-9A73-A0DE921C18F0}" srcOrd="2" destOrd="0" presId="urn:microsoft.com/office/officeart/2018/5/layout/IconCircleLabelList"/>
    <dgm:cxn modelId="{8E9D7D65-FF3C-461D-A899-41626B03C0F6}" type="presParOf" srcId="{DDDA15A8-587D-4B5D-A7BE-FB262C0CAF4E}" destId="{0DCE97C5-E889-40B4-8BE0-94BAA197A527}" srcOrd="3" destOrd="0" presId="urn:microsoft.com/office/officeart/2018/5/layout/IconCircleLabelList"/>
    <dgm:cxn modelId="{5B069564-2257-4334-AB24-2BC45BA896A6}" type="presParOf" srcId="{BBF80FC7-D448-4483-A6C9-4EAE4BE5CAF2}" destId="{28600D5A-B3F1-42A9-A790-B2733331BD58}" srcOrd="3" destOrd="0" presId="urn:microsoft.com/office/officeart/2018/5/layout/IconCircleLabelList"/>
    <dgm:cxn modelId="{73B81779-D6F7-4B0E-900E-394D99B353B3}" type="presParOf" srcId="{BBF80FC7-D448-4483-A6C9-4EAE4BE5CAF2}" destId="{083D6136-A58E-46F1-A866-3D3D120706A2}" srcOrd="4" destOrd="0" presId="urn:microsoft.com/office/officeart/2018/5/layout/IconCircleLabelList"/>
    <dgm:cxn modelId="{D4A076EE-3EF2-468E-B65E-B43516881C15}" type="presParOf" srcId="{083D6136-A58E-46F1-A866-3D3D120706A2}" destId="{7C7730D2-6F5C-4C07-B6C9-7B78FB830E86}" srcOrd="0" destOrd="0" presId="urn:microsoft.com/office/officeart/2018/5/layout/IconCircleLabelList"/>
    <dgm:cxn modelId="{3B0ED5D5-CEF5-4086-B276-41E7BC4DD0AE}" type="presParOf" srcId="{083D6136-A58E-46F1-A866-3D3D120706A2}" destId="{73DE5867-8622-4ECE-BF05-C44C4A70ACD9}" srcOrd="1" destOrd="0" presId="urn:microsoft.com/office/officeart/2018/5/layout/IconCircleLabelList"/>
    <dgm:cxn modelId="{EFDFEEB2-8098-42CA-992E-9B3E09460CDA}" type="presParOf" srcId="{083D6136-A58E-46F1-A866-3D3D120706A2}" destId="{F4DE9A7E-7688-460B-B8B9-0ED123555AC3}" srcOrd="2" destOrd="0" presId="urn:microsoft.com/office/officeart/2018/5/layout/IconCircleLabelList"/>
    <dgm:cxn modelId="{0CE4EF0C-A9E0-4F18-9C12-E0A526EFDE2C}" type="presParOf" srcId="{083D6136-A58E-46F1-A866-3D3D120706A2}" destId="{9A1458B1-9A61-4DC2-8626-D1B5B6AAF481}" srcOrd="3" destOrd="0" presId="urn:microsoft.com/office/officeart/2018/5/layout/IconCircleLabelList"/>
    <dgm:cxn modelId="{AD1BB634-B780-4F0D-97D1-C03AC7A4ACA9}" type="presParOf" srcId="{BBF80FC7-D448-4483-A6C9-4EAE4BE5CAF2}" destId="{4724C23C-407F-482F-A2D0-67F596F6CFCA}" srcOrd="5" destOrd="0" presId="urn:microsoft.com/office/officeart/2018/5/layout/IconCircleLabelList"/>
    <dgm:cxn modelId="{43CD0A8C-F208-4397-9E4F-4EFDDD1C471F}" type="presParOf" srcId="{BBF80FC7-D448-4483-A6C9-4EAE4BE5CAF2}" destId="{6FE1ADDD-0990-4D75-A5D5-EF81AF9FA32C}" srcOrd="6" destOrd="0" presId="urn:microsoft.com/office/officeart/2018/5/layout/IconCircleLabelList"/>
    <dgm:cxn modelId="{2C86013F-9F2B-467E-A3C3-CC86A889A19A}" type="presParOf" srcId="{6FE1ADDD-0990-4D75-A5D5-EF81AF9FA32C}" destId="{36278FB6-E1FB-41C5-9E64-C3CD6347D9EE}" srcOrd="0" destOrd="0" presId="urn:microsoft.com/office/officeart/2018/5/layout/IconCircleLabelList"/>
    <dgm:cxn modelId="{C1E93950-F73E-4082-89BB-3EE260072231}" type="presParOf" srcId="{6FE1ADDD-0990-4D75-A5D5-EF81AF9FA32C}" destId="{DFA4AADF-7CE3-49CE-9266-1FF1685AE72B}" srcOrd="1" destOrd="0" presId="urn:microsoft.com/office/officeart/2018/5/layout/IconCircleLabelList"/>
    <dgm:cxn modelId="{38886F3A-5FC8-4985-9906-B5DF45B7232B}" type="presParOf" srcId="{6FE1ADDD-0990-4D75-A5D5-EF81AF9FA32C}" destId="{664BDC54-3C32-4107-A9C7-14DDE767E150}" srcOrd="2" destOrd="0" presId="urn:microsoft.com/office/officeart/2018/5/layout/IconCircleLabelList"/>
    <dgm:cxn modelId="{CD2EC769-493B-4B65-8116-E229A398DC8E}" type="presParOf" srcId="{6FE1ADDD-0990-4D75-A5D5-EF81AF9FA32C}" destId="{E1F920E6-D82F-406A-9C4B-D9A87DB39F9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A65BE-757B-4D84-B5FE-48104FC06414}">
      <dsp:nvSpPr>
        <dsp:cNvPr id="0" name=""/>
        <dsp:cNvSpPr/>
      </dsp:nvSpPr>
      <dsp:spPr>
        <a:xfrm>
          <a:off x="1019655" y="15299"/>
          <a:ext cx="1098000" cy="1098000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EB8DAD-99AC-4FE8-BD91-AB3BBD920121}">
      <dsp:nvSpPr>
        <dsp:cNvPr id="0" name=""/>
        <dsp:cNvSpPr/>
      </dsp:nvSpPr>
      <dsp:spPr>
        <a:xfrm>
          <a:off x="1253655" y="249299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D6B74B-D7F6-461D-9A3E-29AE873A88E7}">
      <dsp:nvSpPr>
        <dsp:cNvPr id="0" name=""/>
        <dsp:cNvSpPr/>
      </dsp:nvSpPr>
      <dsp:spPr>
        <a:xfrm>
          <a:off x="668655" y="93837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2000" i="0" kern="1200" cap="none" noProof="0" dirty="0">
              <a:solidFill>
                <a:schemeClr val="accent1"/>
              </a:solidFill>
            </a:rPr>
            <a:t>Wystawa</a:t>
          </a:r>
          <a:endParaRPr lang="pl-PL" sz="2000" kern="1200" noProof="0" dirty="0">
            <a:solidFill>
              <a:schemeClr val="accent1"/>
            </a:solidFill>
          </a:endParaRPr>
        </a:p>
      </dsp:txBody>
      <dsp:txXfrm>
        <a:off x="668655" y="938375"/>
        <a:ext cx="1800000" cy="720000"/>
      </dsp:txXfrm>
    </dsp:sp>
    <dsp:sp modelId="{ADBD35B6-559C-4E4F-9574-4BA9274B6091}">
      <dsp:nvSpPr>
        <dsp:cNvPr id="0" name=""/>
        <dsp:cNvSpPr/>
      </dsp:nvSpPr>
      <dsp:spPr>
        <a:xfrm>
          <a:off x="2922609" y="15299"/>
          <a:ext cx="1098000" cy="1098000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68A014-8E16-413C-B8AE-3003DEB6A9F2}">
      <dsp:nvSpPr>
        <dsp:cNvPr id="0" name=""/>
        <dsp:cNvSpPr/>
      </dsp:nvSpPr>
      <dsp:spPr>
        <a:xfrm>
          <a:off x="3156666" y="249299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CE97C5-E889-40B4-8BE0-94BAA197A527}">
      <dsp:nvSpPr>
        <dsp:cNvPr id="0" name=""/>
        <dsp:cNvSpPr/>
      </dsp:nvSpPr>
      <dsp:spPr>
        <a:xfrm>
          <a:off x="2571687" y="93837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2000" kern="1200" cap="none" noProof="0" dirty="0">
              <a:solidFill>
                <a:schemeClr val="accent1"/>
              </a:solidFill>
            </a:rPr>
            <a:t>Dyskusja</a:t>
          </a:r>
          <a:endParaRPr lang="pl-PL" sz="2000" kern="1200" noProof="0" dirty="0">
            <a:solidFill>
              <a:schemeClr val="accent1"/>
            </a:solidFill>
          </a:endParaRPr>
        </a:p>
      </dsp:txBody>
      <dsp:txXfrm>
        <a:off x="2571687" y="938375"/>
        <a:ext cx="1800000" cy="720000"/>
      </dsp:txXfrm>
    </dsp:sp>
    <dsp:sp modelId="{7C7730D2-6F5C-4C07-B6C9-7B78FB830E86}">
      <dsp:nvSpPr>
        <dsp:cNvPr id="0" name=""/>
        <dsp:cNvSpPr/>
      </dsp:nvSpPr>
      <dsp:spPr>
        <a:xfrm>
          <a:off x="1019655" y="1578334"/>
          <a:ext cx="1098000" cy="1098000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3DE5867-8622-4ECE-BF05-C44C4A70ACD9}">
      <dsp:nvSpPr>
        <dsp:cNvPr id="0" name=""/>
        <dsp:cNvSpPr/>
      </dsp:nvSpPr>
      <dsp:spPr>
        <a:xfrm>
          <a:off x="1253655" y="1653340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1458B1-9A61-4DC2-8626-D1B5B6AAF481}">
      <dsp:nvSpPr>
        <dsp:cNvPr id="0" name=""/>
        <dsp:cNvSpPr/>
      </dsp:nvSpPr>
      <dsp:spPr>
        <a:xfrm>
          <a:off x="668655" y="242193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2000" kern="1200" cap="none" noProof="0" dirty="0">
              <a:solidFill>
                <a:schemeClr val="accent1"/>
              </a:solidFill>
            </a:rPr>
            <a:t>Koncert</a:t>
          </a:r>
        </a:p>
      </dsp:txBody>
      <dsp:txXfrm>
        <a:off x="668655" y="2421935"/>
        <a:ext cx="1800000" cy="720000"/>
      </dsp:txXfrm>
    </dsp:sp>
    <dsp:sp modelId="{36278FB6-E1FB-41C5-9E64-C3CD6347D9EE}">
      <dsp:nvSpPr>
        <dsp:cNvPr id="0" name=""/>
        <dsp:cNvSpPr/>
      </dsp:nvSpPr>
      <dsp:spPr>
        <a:xfrm>
          <a:off x="2922609" y="1578334"/>
          <a:ext cx="1098000" cy="1098000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A4AADF-7CE3-49CE-9266-1FF1685AE72B}">
      <dsp:nvSpPr>
        <dsp:cNvPr id="0" name=""/>
        <dsp:cNvSpPr/>
      </dsp:nvSpPr>
      <dsp:spPr>
        <a:xfrm>
          <a:off x="3156666" y="1653340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F920E6-D82F-406A-9C4B-D9A87DB39F98}">
      <dsp:nvSpPr>
        <dsp:cNvPr id="0" name=""/>
        <dsp:cNvSpPr/>
      </dsp:nvSpPr>
      <dsp:spPr>
        <a:xfrm>
          <a:off x="2571687" y="242193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2000" kern="1200" cap="none" noProof="0" dirty="0">
              <a:solidFill>
                <a:schemeClr val="accent1"/>
              </a:solidFill>
            </a:rPr>
            <a:t>Teatr</a:t>
          </a:r>
        </a:p>
      </dsp:txBody>
      <dsp:txXfrm>
        <a:off x="2571687" y="2421935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BEEE3F6B-8863-4464-B7DB-5F1FCAAAD4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BD1D6FE-60FF-4A14-8BD6-759BA27C02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43B83-204E-44E6-B176-2A4405C3431D}" type="datetime1">
              <a:rPr lang="pl-PL" smtClean="0"/>
              <a:t>13.02.2021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859FBEE-DE1B-4C66-BC43-CFC24459C1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7E8B6F4-65E8-4367-8443-00787167FB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ED97A-A7EA-42D1-8EE7-98BFACAF77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9075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0BFE5-C99A-40D5-B387-A0E2BA6CD45F}" type="datetime1">
              <a:rPr lang="pl-PL" smtClean="0"/>
              <a:pPr/>
              <a:t>13.02.2021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dirty="0"/>
              <a:t>Edytuj style wzorca tekstu</a:t>
            </a:r>
          </a:p>
          <a:p>
            <a:pPr lvl="1"/>
            <a:r>
              <a:rPr lang="pl-PL" noProof="0" dirty="0"/>
              <a:t>Drugi poziom</a:t>
            </a:r>
          </a:p>
          <a:p>
            <a:pPr lvl="2"/>
            <a:r>
              <a:rPr lang="pl-PL" noProof="0" dirty="0"/>
              <a:t>Trzeci poziom</a:t>
            </a:r>
          </a:p>
          <a:p>
            <a:pPr lvl="3"/>
            <a:r>
              <a:rPr lang="pl-PL" noProof="0" dirty="0"/>
              <a:t>Czwarty poziom</a:t>
            </a:r>
          </a:p>
          <a:p>
            <a:pPr lvl="4"/>
            <a:r>
              <a:rPr lang="pl-PL" noProof="0" dirty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0EB28-CC49-4377-8C0B-8902B2CFBC4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040457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0EB28-CC49-4377-8C0B-8902B2CFBC42}" type="slidenum">
              <a:rPr lang="pl-PL" noProof="0" smtClean="0"/>
              <a:t>1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962394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0EB28-CC49-4377-8C0B-8902B2CFBC42}" type="slidenum">
              <a:rPr lang="pl-PL" noProof="0" smtClean="0"/>
              <a:t>2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957515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0EB28-CC49-4377-8C0B-8902B2CFBC42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042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D24673-5759-4A02-B34B-677723004D7E}" type="datetime1">
              <a:rPr lang="pl-PL" noProof="0" smtClean="0"/>
              <a:t>13.02.2021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  <p:cxnSp>
        <p:nvCxnSpPr>
          <p:cNvPr id="15" name="Łącznik prosty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0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4FA951-8F2B-4B70-A8C2-4D3BBAA08470}" type="datetime1">
              <a:rPr lang="pl-PL" noProof="0" smtClean="0"/>
              <a:t>13.02.2021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  <p:cxnSp>
        <p:nvCxnSpPr>
          <p:cNvPr id="26" name="Łącznik prosty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483744-3AA1-403C-A59C-30666DA0CA55}" type="datetime1">
              <a:rPr lang="pl-PL" noProof="0" smtClean="0"/>
              <a:t>13.02.2021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  <p:cxnSp>
        <p:nvCxnSpPr>
          <p:cNvPr id="15" name="Łącznik prosty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7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6409E0-0E3D-4D2B-92BD-B1FD0B4E323A}" type="datetime1">
              <a:rPr lang="pl-PL" noProof="0" smtClean="0"/>
              <a:t>13.02.2021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  <p:cxnSp>
        <p:nvCxnSpPr>
          <p:cNvPr id="33" name="Łącznik prosty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75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1990CA-D111-4491-B5F9-55B6AFF67832}" type="datetime1">
              <a:rPr lang="pl-PL" noProof="0" smtClean="0"/>
              <a:t>13.02.2021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  <p:cxnSp>
        <p:nvCxnSpPr>
          <p:cNvPr id="15" name="Łącznik prosty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7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BED4A6-BF62-46AD-ACB6-A313522B2FA8}" type="datetime1">
              <a:rPr lang="pl-PL" noProof="0" smtClean="0"/>
              <a:t>13.02.2021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  <p:cxnSp>
        <p:nvCxnSpPr>
          <p:cNvPr id="35" name="Łącznik prosty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6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6158C8-84FA-4218-9E87-094B13643625}" type="datetime1">
              <a:rPr lang="pl-PL" noProof="0" smtClean="0"/>
              <a:t>13.02.2021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  <p:cxnSp>
        <p:nvCxnSpPr>
          <p:cNvPr id="29" name="Łącznik prosty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1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ED87A4-020F-4BFA-9041-AAB5C240AC18}" type="datetime1">
              <a:rPr lang="pl-PL" noProof="0" smtClean="0"/>
              <a:t>13.02.2021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  <p:cxnSp>
        <p:nvCxnSpPr>
          <p:cNvPr id="25" name="Łącznik prosty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9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C260F3-1477-43CF-B7E0-CC2CDAF8A162}" type="datetime1">
              <a:rPr lang="pl-PL" noProof="0" smtClean="0"/>
              <a:t>13.02.2021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1031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946BB1-81E7-4820-828D-856B62E95172}" type="datetime1">
              <a:rPr lang="pl-PL" noProof="0" smtClean="0"/>
              <a:t>13.02.2021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  <p:cxnSp>
        <p:nvCxnSpPr>
          <p:cNvPr id="17" name="Łącznik prosty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6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Prostokąt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Prostokąt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Symbol zastępczy obrazu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3AF2B0C0-0AAF-4802-B6DB-F314E0F158DF}" type="datetime1">
              <a:rPr lang="pl-PL" noProof="0" smtClean="0"/>
              <a:t>13.02.2021</a:t>
            </a:fld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  <p:cxnSp>
        <p:nvCxnSpPr>
          <p:cNvPr id="31" name="Łącznik prosty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936BA75-6DDF-43DE-9998-95483EE09AF5}" type="datetime1">
              <a:rPr lang="pl-PL" noProof="0" smtClean="0"/>
              <a:t>13.02.2021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pl-PL" noProof="0" smtClean="0"/>
              <a:pPr/>
              <a:t>‹#›</a:t>
            </a:fld>
            <a:endParaRPr lang="pl-PL" noProof="0"/>
          </a:p>
        </p:txBody>
      </p:sp>
      <p:cxnSp>
        <p:nvCxnSpPr>
          <p:cNvPr id="10" name="Łącznik prosty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0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jp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pustych ram obrazu na ścianie">
            <a:extLst>
              <a:ext uri="{FF2B5EF4-FFF2-40B4-BE49-F238E27FC236}">
                <a16:creationId xmlns:a16="http://schemas.microsoft.com/office/drawing/2014/main" id="{74B1416E-E144-4B0E-9CB1-2137FB57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" t="9815" r="8304" b="13286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A4092ECB-D375-4A85-AD6E-85644D2A9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7" y="3064931"/>
            <a:ext cx="8293042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8BDDBEB-2A0E-4470-BE29-A528A3A60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6351" y="3236470"/>
            <a:ext cx="6829044" cy="1252601"/>
          </a:xfrm>
        </p:spPr>
        <p:txBody>
          <a:bodyPr rtlCol="0">
            <a:normAutofit/>
          </a:bodyPr>
          <a:lstStyle/>
          <a:p>
            <a:pPr rtl="0"/>
            <a:r>
              <a:rPr lang="pl-PL" sz="4100">
                <a:solidFill>
                  <a:srgbClr val="FFFFFE"/>
                </a:solidFill>
              </a:rPr>
              <a:t>kadry filmowe </a:t>
            </a:r>
            <a:endParaRPr lang="pl-PL" sz="4100" dirty="0">
              <a:solidFill>
                <a:srgbClr val="FFFFFE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D090625-51CE-4ECB-81A4-C4905F3FB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6350" y="4784894"/>
            <a:ext cx="6829043" cy="716529"/>
          </a:xfrm>
        </p:spPr>
        <p:txBody>
          <a:bodyPr rtlCol="0">
            <a:normAutofit/>
          </a:bodyPr>
          <a:lstStyle/>
          <a:p>
            <a:pPr rtl="0"/>
            <a:r>
              <a:rPr lang="pl-PL" sz="1600" dirty="0">
                <a:solidFill>
                  <a:schemeClr val="bg2"/>
                </a:solidFill>
              </a:rPr>
              <a:t>Plastyka – klasa 7 A</a:t>
            </a:r>
          </a:p>
        </p:txBody>
      </p:sp>
      <p:cxnSp>
        <p:nvCxnSpPr>
          <p:cNvPr id="36" name="Łącznik prosty 35">
            <a:extLst>
              <a:ext uri="{FF2B5EF4-FFF2-40B4-BE49-F238E27FC236}">
                <a16:creationId xmlns:a16="http://schemas.microsoft.com/office/drawing/2014/main" id="{B6C1711D-6DAC-4FE1-B7B6-AC8A81B84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0525" y="4666480"/>
            <a:ext cx="68290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01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2FEA7B-61C6-45A9-B48F-F321A667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230BA71C-18F2-47E5-82E8-867976919E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65919" y="2164457"/>
            <a:ext cx="4588933" cy="3441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E6A8942B-531B-4541-B18B-ED55F58B75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Symbol zastępczy zawartości 5">
            <a:extLst>
              <a:ext uri="{FF2B5EF4-FFF2-40B4-BE49-F238E27FC236}">
                <a16:creationId xmlns:a16="http://schemas.microsoft.com/office/drawing/2014/main" id="{9CE67425-7ED4-4C71-9C62-2D186E8A4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98" y="2158107"/>
            <a:ext cx="4597400" cy="3448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7317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EB96E4-0846-4F3F-92AB-1ABE04618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Milena Błaszczyk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26119E4-B943-4F9F-9B88-F12A27BB49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D1D1367A-8FC1-4042-9B1D-B768219DE53C}"/>
              </a:ext>
            </a:extLst>
          </p:cNvPr>
          <p:cNvSpPr>
            <a:spLocks noGrp="1" noChangeAspect="1" noChangeArrowheads="1"/>
          </p:cNvSpPr>
          <p:nvPr>
            <p:ph sz="half"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91258D25-1A9E-47E4-BA17-9CAFBE6A1E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9DB1CAD-1430-4E4C-AB0F-5F9BFB341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11" y="2146487"/>
            <a:ext cx="2908102" cy="38774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7797E88-5355-4699-8FDB-B816A2666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102" y="2058356"/>
            <a:ext cx="3780533" cy="38774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EF00E53-F82B-4442-A640-E767F2CED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460" y="318051"/>
            <a:ext cx="3828111" cy="287108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E237737-634A-4032-8C14-E7AF17973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379" y="3538470"/>
            <a:ext cx="3552158" cy="313887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9911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7105BE-3BDF-436D-BE78-43D06AC2F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Nikola Ochocka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AD5E033-9E64-4533-AB54-3C4E0D37CF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4088" y="2136983"/>
            <a:ext cx="4597400" cy="3448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C749BBE1-C532-4B75-9F47-95AE4B74F7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60916" y="2143333"/>
            <a:ext cx="2581275" cy="3441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Symbol zastępczy zawartości 5">
            <a:extLst>
              <a:ext uri="{FF2B5EF4-FFF2-40B4-BE49-F238E27FC236}">
                <a16:creationId xmlns:a16="http://schemas.microsoft.com/office/drawing/2014/main" id="{ECFDF8EF-BD43-41B5-99DE-9EE63FB79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035" y="2143333"/>
            <a:ext cx="2586037" cy="3448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1449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2563DC-0E74-45E3-9920-112C867D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Maria Babińska</a:t>
            </a:r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BC18EA05-AFFA-4CD1-854E-D1EB48E47D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64761" y="2690397"/>
            <a:ext cx="4645025" cy="293333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92ACFA03-4AD8-40FC-94D8-7B0355EDDE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21273" y="2292832"/>
            <a:ext cx="2586037" cy="3448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Symbol zastępczy zawartości 5">
            <a:extLst>
              <a:ext uri="{FF2B5EF4-FFF2-40B4-BE49-F238E27FC236}">
                <a16:creationId xmlns:a16="http://schemas.microsoft.com/office/drawing/2014/main" id="{1D66B624-875D-4E5B-9071-F308D4FF9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9692" y="2546649"/>
            <a:ext cx="2759248" cy="333443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Symbol zastępczy zawartości 7">
            <a:extLst>
              <a:ext uri="{FF2B5EF4-FFF2-40B4-BE49-F238E27FC236}">
                <a16:creationId xmlns:a16="http://schemas.microsoft.com/office/drawing/2014/main" id="{7D245776-4680-4F43-A57F-3921F31DA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805" y="122433"/>
            <a:ext cx="4645025" cy="209026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9875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C8F050-4A0E-4B39-A54D-115FDFD82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Kinga </a:t>
            </a:r>
            <a:r>
              <a:rPr lang="pl-PL" dirty="0" err="1"/>
              <a:t>gorgol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CA20100-B7D5-4A36-8C72-AED68817C5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5516" y="2299643"/>
            <a:ext cx="2495060" cy="332674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8CED3835-6081-4BD9-AB11-8A6DE4FA45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12683" y="2299643"/>
            <a:ext cx="2522910" cy="336388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Symbol zastępczy zawartości 5">
            <a:extLst>
              <a:ext uri="{FF2B5EF4-FFF2-40B4-BE49-F238E27FC236}">
                <a16:creationId xmlns:a16="http://schemas.microsoft.com/office/drawing/2014/main" id="{80348BF4-9A68-4056-A613-626FAD433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658" y="2293293"/>
            <a:ext cx="2527672" cy="33702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Symbol zastępczy zawartości 7">
            <a:extLst>
              <a:ext uri="{FF2B5EF4-FFF2-40B4-BE49-F238E27FC236}">
                <a16:creationId xmlns:a16="http://schemas.microsoft.com/office/drawing/2014/main" id="{D4A35F4B-E3F6-477C-815B-F1BD5D254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1395" y="2242166"/>
            <a:ext cx="2581275" cy="3441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7078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8CE88C-2718-4749-A1C3-6FE6C13DD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Zuzanna Wieczorek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33875EC-89AA-4FBB-B0C8-59EF3DB758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7937" y="2205370"/>
            <a:ext cx="1939528" cy="3448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671DFE89-4E42-4225-9E49-96141FDD6D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604826" y="2622982"/>
            <a:ext cx="4645025" cy="261282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Symbol zastępczy zawartości 5">
            <a:extLst>
              <a:ext uri="{FF2B5EF4-FFF2-40B4-BE49-F238E27FC236}">
                <a16:creationId xmlns:a16="http://schemas.microsoft.com/office/drawing/2014/main" id="{1126CB23-04C3-421D-8257-805C69B8C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212" y="2086099"/>
            <a:ext cx="1939528" cy="3448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Symbol zastępczy zawartości 7">
            <a:extLst>
              <a:ext uri="{FF2B5EF4-FFF2-40B4-BE49-F238E27FC236}">
                <a16:creationId xmlns:a16="http://schemas.microsoft.com/office/drawing/2014/main" id="{9741F4A4-7C9D-4282-8305-A140FB8CA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4101" y="2092449"/>
            <a:ext cx="1935956" cy="3441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9862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178914-7D4C-407E-B019-B28186C6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Krzysztof Pawlik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37530E2-D080-4551-AA5A-DCDF3BE9BC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1209" y="2225472"/>
            <a:ext cx="4597400" cy="3448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466162EB-406B-4E2E-8AD6-60985209CE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21927" y="2225472"/>
            <a:ext cx="2581275" cy="3441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Symbol zastępczy zawartości 7">
            <a:extLst>
              <a:ext uri="{FF2B5EF4-FFF2-40B4-BE49-F238E27FC236}">
                <a16:creationId xmlns:a16="http://schemas.microsoft.com/office/drawing/2014/main" id="{7D6841F2-2338-4653-B623-186117BFC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2185" y="2514345"/>
            <a:ext cx="3818606" cy="28639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0269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C4D0FE-DCD5-46C5-AD33-6A8DDB6FB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Karol Wieczorek</a:t>
            </a:r>
          </a:p>
        </p:txBody>
      </p:sp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id="{B5363F29-7215-4D64-BFFA-8040C9EAAF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7905" y="2257854"/>
            <a:ext cx="2587761" cy="3448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Symbol zastępczy zawartości 15">
            <a:extLst>
              <a:ext uri="{FF2B5EF4-FFF2-40B4-BE49-F238E27FC236}">
                <a16:creationId xmlns:a16="http://schemas.microsoft.com/office/drawing/2014/main" id="{569185F4-012A-4078-8CBD-EE1B18DC4D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30790" y="2264204"/>
            <a:ext cx="2582995" cy="3441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Symbol zastępczy zawartości 5">
            <a:extLst>
              <a:ext uri="{FF2B5EF4-FFF2-40B4-BE49-F238E27FC236}">
                <a16:creationId xmlns:a16="http://schemas.microsoft.com/office/drawing/2014/main" id="{39FA8562-4C61-4470-8ADF-8ED1CAA27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909" y="2264204"/>
            <a:ext cx="2587761" cy="3448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Symbol zastępczy zawartości 7">
            <a:extLst>
              <a:ext uri="{FF2B5EF4-FFF2-40B4-BE49-F238E27FC236}">
                <a16:creationId xmlns:a16="http://schemas.microsoft.com/office/drawing/2014/main" id="{F0D735B7-AE75-412C-A9D7-230CC4015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028" y="2267379"/>
            <a:ext cx="2582995" cy="3441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1295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35AB07-C87D-4FEE-850D-4696F7B8E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Weronika Jarczewska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53D3732D-2588-4FEA-A6A6-2A3BAC4705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" name="Symbol zastępczy zawartości 5">
            <a:extLst>
              <a:ext uri="{FF2B5EF4-FFF2-40B4-BE49-F238E27FC236}">
                <a16:creationId xmlns:a16="http://schemas.microsoft.com/office/drawing/2014/main" id="{A7A835E1-3EFE-428C-870A-4516B4A2E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17" y="2192092"/>
            <a:ext cx="3448050" cy="3448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Symbol zastępczy zawartości 7">
            <a:extLst>
              <a:ext uri="{FF2B5EF4-FFF2-40B4-BE49-F238E27FC236}">
                <a16:creationId xmlns:a16="http://schemas.microsoft.com/office/drawing/2014/main" id="{23151226-81A3-44FD-BF80-FCF5C3787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92092"/>
            <a:ext cx="3441700" cy="3441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4918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FE1D45-4BA9-4284-9576-1B6297E7F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Amelia Borowska</a:t>
            </a:r>
          </a:p>
        </p:txBody>
      </p:sp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id="{829DF058-E1CE-463C-84AA-1BDA7D9FA6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9217" y="2265804"/>
            <a:ext cx="2586037" cy="3448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Symbol zastępczy zawartości 15">
            <a:extLst>
              <a:ext uri="{FF2B5EF4-FFF2-40B4-BE49-F238E27FC236}">
                <a16:creationId xmlns:a16="http://schemas.microsoft.com/office/drawing/2014/main" id="{9F5F3F2E-3B3D-4474-97D0-348A09BBB8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94408" y="2265804"/>
            <a:ext cx="4588933" cy="3441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5244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rostokąt 7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Obraz 7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6" name="Łącznik prosty 7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Łącznik prosty 77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0" name="Prostokąt 79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cxnSp>
        <p:nvCxnSpPr>
          <p:cNvPr id="82" name="Łącznik prosty 81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Tytuł 1">
            <a:extLst>
              <a:ext uri="{FF2B5EF4-FFF2-40B4-BE49-F238E27FC236}">
                <a16:creationId xmlns:a16="http://schemas.microsoft.com/office/drawing/2014/main" id="{69F1744A-CA11-44DA-AE09-C24B436C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820" y="813542"/>
            <a:ext cx="352036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rtl="0"/>
            <a:r>
              <a:rPr lang="pl-PL" dirty="0"/>
              <a:t>Nasze działania</a:t>
            </a:r>
          </a:p>
        </p:txBody>
      </p:sp>
      <p:sp>
        <p:nvSpPr>
          <p:cNvPr id="84" name="Prostokąt 83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pl-PL" dirty="0"/>
          </a:p>
        </p:txBody>
      </p:sp>
      <p:grpSp>
        <p:nvGrpSpPr>
          <p:cNvPr id="86" name="Grupa 85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dirty="0"/>
            </a:p>
          </p:txBody>
        </p:sp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dirty="0"/>
            </a:p>
          </p:txBody>
        </p:sp>
      </p:grpSp>
      <p:pic>
        <p:nvPicPr>
          <p:cNvPr id="6" name="Obraz — symbol zastępczy 5" descr="wydruk abstrakcyjnej sztuki">
            <a:extLst>
              <a:ext uri="{FF2B5EF4-FFF2-40B4-BE49-F238E27FC236}">
                <a16:creationId xmlns:a16="http://schemas.microsoft.com/office/drawing/2014/main" id="{65EB9C0E-82E1-4B5B-A48D-C50A96A016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r="1" b="19875"/>
          <a:stretch/>
        </p:blipFill>
        <p:spPr>
          <a:xfrm>
            <a:off x="1271223" y="1116345"/>
            <a:ext cx="4825148" cy="3866172"/>
          </a:xfrm>
          <a:prstGeom prst="rect">
            <a:avLst/>
          </a:prstGeom>
        </p:spPr>
      </p:pic>
      <p:pic>
        <p:nvPicPr>
          <p:cNvPr id="90" name="Obraz 89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2" name="Łącznik prosty 91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Zawartość — symbol zastępczy 2" descr="Grafika SmartArt">
            <a:extLst>
              <a:ext uri="{FF2B5EF4-FFF2-40B4-BE49-F238E27FC236}">
                <a16:creationId xmlns:a16="http://schemas.microsoft.com/office/drawing/2014/main" id="{FB509DA5-15CF-4F50-8076-F311C53562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4319411"/>
              </p:ext>
            </p:extLst>
          </p:nvPr>
        </p:nvGraphicFramePr>
        <p:xfrm>
          <a:off x="6443652" y="2195590"/>
          <a:ext cx="5252310" cy="480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825492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rostokąt 7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2" name="Obraz 8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4" name="Łącznik prosty 8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Łącznik prosty 8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 descr="Białe schody">
            <a:extLst>
              <a:ext uri="{FF2B5EF4-FFF2-40B4-BE49-F238E27FC236}">
                <a16:creationId xmlns:a16="http://schemas.microsoft.com/office/drawing/2014/main" id="{BDEE4019-56F2-459C-B15D-76C0CDC216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" y="10"/>
            <a:ext cx="12191695" cy="685799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88" name="Prostokąt 87">
            <a:extLst>
              <a:ext uri="{FF2B5EF4-FFF2-40B4-BE49-F238E27FC236}">
                <a16:creationId xmlns:a16="http://schemas.microsoft.com/office/drawing/2014/main" id="{6A0FFA78-985C-4F50-B21A-77045C7DF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734342C-2173-4B23-9C3C-2950C6A3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511" y="3236470"/>
            <a:ext cx="6832500" cy="1252601"/>
          </a:xfr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pl-PL" sz="4100">
                <a:solidFill>
                  <a:srgbClr val="FFFFFE"/>
                </a:solidFill>
              </a:rPr>
              <a:t>Dziękujemy!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6A75989C-CEF6-4790-9F3D-DDEC3CEEC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5511" y="4780357"/>
            <a:ext cx="6832499" cy="716529"/>
          </a:xfrm>
        </p:spPr>
        <p:txBody>
          <a:bodyPr vert="horz" lIns="91440" tIns="91440" rIns="91440" bIns="91440" rtlCol="0">
            <a:normAutofit/>
          </a:bodyPr>
          <a:lstStyle/>
          <a:p>
            <a:pPr rtl="0"/>
            <a:endParaRPr lang="pl-PL" sz="1600" cap="all" dirty="0">
              <a:solidFill>
                <a:schemeClr val="bg2"/>
              </a:solidFill>
            </a:endParaRPr>
          </a:p>
        </p:txBody>
      </p:sp>
      <p:cxnSp>
        <p:nvCxnSpPr>
          <p:cNvPr id="90" name="Łącznik prosty 89">
            <a:extLst>
              <a:ext uri="{FF2B5EF4-FFF2-40B4-BE49-F238E27FC236}">
                <a16:creationId xmlns:a16="http://schemas.microsoft.com/office/drawing/2014/main" id="{65409EC7-69B1-45CC-8FB7-1964C1AB6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833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3AAAD5-FE50-4982-A2AD-57809BAE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Wiktoria </a:t>
            </a:r>
            <a:r>
              <a:rPr lang="pl-PL" dirty="0" err="1"/>
              <a:t>matuszak</a:t>
            </a:r>
            <a:endParaRPr lang="pl-PL" dirty="0"/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D6F1375-84B3-4FC3-BDBE-4A88B02F14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4190" y="2074974"/>
            <a:ext cx="4597400" cy="3448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Symbol zastępczy zawartości 15">
            <a:extLst>
              <a:ext uri="{FF2B5EF4-FFF2-40B4-BE49-F238E27FC236}">
                <a16:creationId xmlns:a16="http://schemas.microsoft.com/office/drawing/2014/main" id="{67D00367-DEDD-496F-807B-14006E6DF0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2074974"/>
            <a:ext cx="4588933" cy="3441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206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4C086A-E790-458A-A542-469483C9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Oliwia Kamińska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453187C-5C1A-4192-81F7-FF2472FCE8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6198" y="2208544"/>
            <a:ext cx="2586037" cy="3448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F9D44AD1-E532-4073-968E-2E058090F4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162811" y="2214894"/>
            <a:ext cx="2581275" cy="3441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Symbol zastępczy zawartości 5">
            <a:extLst>
              <a:ext uri="{FF2B5EF4-FFF2-40B4-BE49-F238E27FC236}">
                <a16:creationId xmlns:a16="http://schemas.microsoft.com/office/drawing/2014/main" id="{F4BCFB3F-83BD-4F32-9027-7B9ED452D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331" y="2208544"/>
            <a:ext cx="2586037" cy="3448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Symbol zastępczy zawartości 7">
            <a:extLst>
              <a:ext uri="{FF2B5EF4-FFF2-40B4-BE49-F238E27FC236}">
                <a16:creationId xmlns:a16="http://schemas.microsoft.com/office/drawing/2014/main" id="{FCE9856B-E421-4F09-95F6-53C597A0F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182" y="2208544"/>
            <a:ext cx="2581275" cy="3441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5285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700AFC-96A6-4492-BE89-EEF54E122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Nadia Małecka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3488E510-4C53-43B6-8708-7142272357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3471" y="2229954"/>
            <a:ext cx="2587654" cy="3448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8F6CA7E1-8CF6-4218-87B3-F7B19CD366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3998" y="2229954"/>
            <a:ext cx="2581275" cy="3441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B20813C-4F9C-41D9-B736-B7AB2D567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248" y="2229955"/>
            <a:ext cx="2587654" cy="344804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FFB0CD34-7E99-42FC-9BA5-949971738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5369" y="2236304"/>
            <a:ext cx="2582890" cy="3441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6853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6D3974-3816-4B0B-B618-C08E0E925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Zofia zawadzka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AF8CE82A-0331-4BEA-A212-D3A04D7FF2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1570" y="2329415"/>
            <a:ext cx="2586037" cy="3448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F98BB527-2834-49CC-8F9E-8A97F75DBA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03407" y="2335765"/>
            <a:ext cx="2581275" cy="3441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53C4A8C-4528-4190-A631-7876D88FC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043" y="2335765"/>
            <a:ext cx="2581276" cy="344170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C3D9EF9-3314-4382-8606-53FC51184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0680" y="2329415"/>
            <a:ext cx="2557131" cy="340950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8345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E81B06-5ADD-452D-A90B-F69B32C80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Gabriela Noskowska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FA5F0C2-1EC8-4CF4-A66F-1BCB595521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3322" y="2216496"/>
            <a:ext cx="2586037" cy="3448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FBDF97F3-D0B6-422A-850C-4D0FA5ABDC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581561" y="2222846"/>
            <a:ext cx="4588933" cy="3441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Symbol zastępczy zawartości 5">
            <a:extLst>
              <a:ext uri="{FF2B5EF4-FFF2-40B4-BE49-F238E27FC236}">
                <a16:creationId xmlns:a16="http://schemas.microsoft.com/office/drawing/2014/main" id="{00B1D68D-A461-45BD-B8AB-7933700E1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696" y="2216496"/>
            <a:ext cx="2586037" cy="3448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8299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F56D54-2490-4CA5-8E86-DE3671BD3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Dawid </a:t>
            </a:r>
            <a:r>
              <a:rPr lang="pl-PL" dirty="0" err="1"/>
              <a:t>nowacki</a:t>
            </a:r>
            <a:endParaRPr lang="pl-PL" dirty="0"/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98BA1989-963F-42B0-8DA1-DB9DE7158B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2003" y="2173870"/>
            <a:ext cx="2581275" cy="3441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61D7B194-65EC-4EAD-B404-C3227133FA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415409" y="2173870"/>
            <a:ext cx="2586037" cy="3448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Symbol zastępczy zawartości 5">
            <a:extLst>
              <a:ext uri="{FF2B5EF4-FFF2-40B4-BE49-F238E27FC236}">
                <a16:creationId xmlns:a16="http://schemas.microsoft.com/office/drawing/2014/main" id="{E7922BD4-DF50-46E6-BF35-DF08954D5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871" y="2177045"/>
            <a:ext cx="2586037" cy="3448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Symbol zastępczy zawartości 11">
            <a:extLst>
              <a:ext uri="{FF2B5EF4-FFF2-40B4-BE49-F238E27FC236}">
                <a16:creationId xmlns:a16="http://schemas.microsoft.com/office/drawing/2014/main" id="{5937FC6D-BC88-4505-872A-1AD4FD0C4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2333" y="2180220"/>
            <a:ext cx="2581275" cy="3441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9893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98FC84-7E0A-442F-9380-52976CBBB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Amelia Kubiak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8DB380B-9D9A-4A6F-B316-2B893AB22A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421" y="2065420"/>
            <a:ext cx="5270179" cy="243501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75F2D78F-1876-48C1-9E38-053D7079BE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168192"/>
            <a:ext cx="5435379" cy="407653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0796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CF9EC99-89FF-486C-9E02-31E13FD72E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6CF9D2-F3E0-450F-B184-8D2A0EB8B1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DAABB37-1599-4AE8-818C-82E84CA93DF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Projekt kreatora galerii</Template>
  <TotalTime>156</TotalTime>
  <Words>50</Words>
  <Application>Microsoft Office PowerPoint</Application>
  <PresentationFormat>Panoramiczny</PresentationFormat>
  <Paragraphs>27</Paragraphs>
  <Slides>20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4" baseType="lpstr">
      <vt:lpstr>Arial</vt:lpstr>
      <vt:lpstr>Calibri</vt:lpstr>
      <vt:lpstr>Gill Sans MT</vt:lpstr>
      <vt:lpstr>Galeria</vt:lpstr>
      <vt:lpstr>kadry filmowe </vt:lpstr>
      <vt:lpstr>Nasze działania</vt:lpstr>
      <vt:lpstr>Wiktoria matuszak</vt:lpstr>
      <vt:lpstr>Oliwia Kamińska</vt:lpstr>
      <vt:lpstr>Nadia Małecka</vt:lpstr>
      <vt:lpstr>Zofia zawadzka</vt:lpstr>
      <vt:lpstr>Gabriela Noskowska</vt:lpstr>
      <vt:lpstr>Dawid nowacki</vt:lpstr>
      <vt:lpstr>Amelia Kubiak</vt:lpstr>
      <vt:lpstr>Prezentacja programu PowerPoint</vt:lpstr>
      <vt:lpstr>Milena Błaszczyk</vt:lpstr>
      <vt:lpstr>Nikola Ochocka</vt:lpstr>
      <vt:lpstr>Maria Babińska</vt:lpstr>
      <vt:lpstr>Kinga gorgol</vt:lpstr>
      <vt:lpstr>Zuzanna Wieczorek</vt:lpstr>
      <vt:lpstr>Krzysztof Pawlik</vt:lpstr>
      <vt:lpstr>Karol Wieczorek</vt:lpstr>
      <vt:lpstr>Weronika Jarczewska</vt:lpstr>
      <vt:lpstr>Amelia Borowska</vt:lpstr>
      <vt:lpstr>Dziękujemy!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Plany filmowe</dc:title>
  <dc:creator>Urszula Gozdzinska</dc:creator>
  <cp:lastModifiedBy>Urszula Gozdzinska</cp:lastModifiedBy>
  <cp:revision>51</cp:revision>
  <dcterms:created xsi:type="dcterms:W3CDTF">2021-02-01T16:19:49Z</dcterms:created>
  <dcterms:modified xsi:type="dcterms:W3CDTF">2021-02-13T15:26:14Z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