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0" r:id="rId6"/>
    <p:sldId id="264" r:id="rId7"/>
    <p:sldId id="265" r:id="rId8"/>
    <p:sldId id="261" r:id="rId9"/>
    <p:sldId id="262" r:id="rId10"/>
    <p:sldId id="259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6B5E97-1D78-4D38-9425-56C0F4A320F9}" v="513" dt="2021-02-19T08:31:16.505"/>
    <p1510:client id="{7DB9AC9F-60F6-2000-93E8-0088EDBAAF27}" v="1374" dt="2021-02-19T09:11:08.976"/>
    <p1510:client id="{B8A77C1E-A9D2-877D-605D-A1928A07AB53}" v="424" dt="2021-02-19T09:41:41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ktoria Kucharska" userId="S::w.kucharska@zsp1kalisz.onmicrosoft.com::7cafcb3d-9180-4c9e-9392-84a75dda4348" providerId="AD" clId="Web-{616B5E97-1D78-4D38-9425-56C0F4A320F9}"/>
    <pc:docChg chg="addSld delSld modSld addMainMaster delMainMaster">
      <pc:chgData name="Wiktoria Kucharska" userId="S::w.kucharska@zsp1kalisz.onmicrosoft.com::7cafcb3d-9180-4c9e-9392-84a75dda4348" providerId="AD" clId="Web-{616B5E97-1D78-4D38-9425-56C0F4A320F9}" dt="2021-02-19T08:31:16.505" v="276"/>
      <pc:docMkLst>
        <pc:docMk/>
      </pc:docMkLst>
      <pc:sldChg chg="modSp mod modClrScheme chgLayout">
        <pc:chgData name="Wiktoria Kucharska" userId="S::w.kucharska@zsp1kalisz.onmicrosoft.com::7cafcb3d-9180-4c9e-9392-84a75dda4348" providerId="AD" clId="Web-{616B5E97-1D78-4D38-9425-56C0F4A320F9}" dt="2021-02-19T08:12:10.319" v="26" actId="20577"/>
        <pc:sldMkLst>
          <pc:docMk/>
          <pc:sldMk cId="650317164" sldId="256"/>
        </pc:sldMkLst>
        <pc:spChg chg="mod ord">
          <ac:chgData name="Wiktoria Kucharska" userId="S::w.kucharska@zsp1kalisz.onmicrosoft.com::7cafcb3d-9180-4c9e-9392-84a75dda4348" providerId="AD" clId="Web-{616B5E97-1D78-4D38-9425-56C0F4A320F9}" dt="2021-02-19T08:11:45.147" v="7" actId="20577"/>
          <ac:spMkLst>
            <pc:docMk/>
            <pc:sldMk cId="650317164" sldId="256"/>
            <ac:spMk id="2" creationId="{00000000-0000-0000-0000-000000000000}"/>
          </ac:spMkLst>
        </pc:spChg>
        <pc:spChg chg="mod ord">
          <ac:chgData name="Wiktoria Kucharska" userId="S::w.kucharska@zsp1kalisz.onmicrosoft.com::7cafcb3d-9180-4c9e-9392-84a75dda4348" providerId="AD" clId="Web-{616B5E97-1D78-4D38-9425-56C0F4A320F9}" dt="2021-02-19T08:12:10.319" v="26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addSp modSp new mod setBg">
        <pc:chgData name="Wiktoria Kucharska" userId="S::w.kucharska@zsp1kalisz.onmicrosoft.com::7cafcb3d-9180-4c9e-9392-84a75dda4348" providerId="AD" clId="Web-{616B5E97-1D78-4D38-9425-56C0F4A320F9}" dt="2021-02-19T08:19:07.377" v="121" actId="20577"/>
        <pc:sldMkLst>
          <pc:docMk/>
          <pc:sldMk cId="3810729538" sldId="257"/>
        </pc:sldMkLst>
        <pc:spChg chg="mod">
          <ac:chgData name="Wiktoria Kucharska" userId="S::w.kucharska@zsp1kalisz.onmicrosoft.com::7cafcb3d-9180-4c9e-9392-84a75dda4348" providerId="AD" clId="Web-{616B5E97-1D78-4D38-9425-56C0F4A320F9}" dt="2021-02-19T08:16:17.873" v="90" actId="20577"/>
          <ac:spMkLst>
            <pc:docMk/>
            <pc:sldMk cId="3810729538" sldId="257"/>
            <ac:spMk id="2" creationId="{D5D41920-A3F0-4A84-A5C9-2447690C247C}"/>
          </ac:spMkLst>
        </pc:spChg>
        <pc:spChg chg="mod">
          <ac:chgData name="Wiktoria Kucharska" userId="S::w.kucharska@zsp1kalisz.onmicrosoft.com::7cafcb3d-9180-4c9e-9392-84a75dda4348" providerId="AD" clId="Web-{616B5E97-1D78-4D38-9425-56C0F4A320F9}" dt="2021-02-19T08:19:07.377" v="121" actId="20577"/>
          <ac:spMkLst>
            <pc:docMk/>
            <pc:sldMk cId="3810729538" sldId="257"/>
            <ac:spMk id="3" creationId="{3C39B1A5-5A0F-426B-8683-0B95AEF74A64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2:17.054" v="28"/>
          <ac:spMkLst>
            <pc:docMk/>
            <pc:sldMk cId="3810729538" sldId="257"/>
            <ac:spMk id="8" creationId="{3E25BDA2-3F4D-4B38-90E7-989465ECDDCF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2:17.054" v="28"/>
          <ac:spMkLst>
            <pc:docMk/>
            <pc:sldMk cId="3810729538" sldId="257"/>
            <ac:spMk id="10" creationId="{F65EEA05-AD42-442F-B6C6-CB9FC289426E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2:17.054" v="28"/>
          <ac:spMkLst>
            <pc:docMk/>
            <pc:sldMk cId="3810729538" sldId="257"/>
            <ac:spMk id="12" creationId="{BC96869A-A70D-42F7-876F-605CB1718F20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2:17.054" v="28"/>
          <ac:spMkLst>
            <pc:docMk/>
            <pc:sldMk cId="3810729538" sldId="257"/>
            <ac:spMk id="14" creationId="{6CD407CC-EF5C-486F-9A14-7F681F986D17}"/>
          </ac:spMkLst>
        </pc:spChg>
        <pc:cxnChg chg="add">
          <ac:chgData name="Wiktoria Kucharska" userId="S::w.kucharska@zsp1kalisz.onmicrosoft.com::7cafcb3d-9180-4c9e-9392-84a75dda4348" providerId="AD" clId="Web-{616B5E97-1D78-4D38-9425-56C0F4A320F9}" dt="2021-02-19T08:12:17.054" v="28"/>
          <ac:cxnSpMkLst>
            <pc:docMk/>
            <pc:sldMk cId="3810729538" sldId="257"/>
            <ac:cxnSpMk id="16" creationId="{0DD76B5F-5BAA-48C6-9065-9AEF15D30B4E}"/>
          </ac:cxnSpMkLst>
        </pc:cxnChg>
      </pc:sldChg>
      <pc:sldChg chg="addSp modSp new mod setBg">
        <pc:chgData name="Wiktoria Kucharska" userId="S::w.kucharska@zsp1kalisz.onmicrosoft.com::7cafcb3d-9180-4c9e-9392-84a75dda4348" providerId="AD" clId="Web-{616B5E97-1D78-4D38-9425-56C0F4A320F9}" dt="2021-02-19T08:30:41.004" v="271" actId="1076"/>
        <pc:sldMkLst>
          <pc:docMk/>
          <pc:sldMk cId="2570768838" sldId="258"/>
        </pc:sldMkLst>
        <pc:spChg chg="mod">
          <ac:chgData name="Wiktoria Kucharska" userId="S::w.kucharska@zsp1kalisz.onmicrosoft.com::7cafcb3d-9180-4c9e-9392-84a75dda4348" providerId="AD" clId="Web-{616B5E97-1D78-4D38-9425-56C0F4A320F9}" dt="2021-02-19T08:19:53.144" v="136" actId="20577"/>
          <ac:spMkLst>
            <pc:docMk/>
            <pc:sldMk cId="2570768838" sldId="258"/>
            <ac:spMk id="2" creationId="{817F10F3-E638-4712-AF26-98B2CB07E8F6}"/>
          </ac:spMkLst>
        </pc:spChg>
        <pc:spChg chg="mod">
          <ac:chgData name="Wiktoria Kucharska" userId="S::w.kucharska@zsp1kalisz.onmicrosoft.com::7cafcb3d-9180-4c9e-9392-84a75dda4348" providerId="AD" clId="Web-{616B5E97-1D78-4D38-9425-56C0F4A320F9}" dt="2021-02-19T08:30:41.004" v="271" actId="1076"/>
          <ac:spMkLst>
            <pc:docMk/>
            <pc:sldMk cId="2570768838" sldId="258"/>
            <ac:spMk id="3" creationId="{1E62D6A3-A5C2-4444-A9B5-0A622DAB9D73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9:10.752" v="123"/>
          <ac:spMkLst>
            <pc:docMk/>
            <pc:sldMk cId="2570768838" sldId="258"/>
            <ac:spMk id="8" creationId="{3E25BDA2-3F4D-4B38-90E7-989465ECDDCF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9:10.752" v="123"/>
          <ac:spMkLst>
            <pc:docMk/>
            <pc:sldMk cId="2570768838" sldId="258"/>
            <ac:spMk id="10" creationId="{F65EEA05-AD42-442F-B6C6-CB9FC289426E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9:10.752" v="123"/>
          <ac:spMkLst>
            <pc:docMk/>
            <pc:sldMk cId="2570768838" sldId="258"/>
            <ac:spMk id="12" creationId="{BC96869A-A70D-42F7-876F-605CB1718F20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19:10.752" v="123"/>
          <ac:spMkLst>
            <pc:docMk/>
            <pc:sldMk cId="2570768838" sldId="258"/>
            <ac:spMk id="14" creationId="{6CD407CC-EF5C-486F-9A14-7F681F986D17}"/>
          </ac:spMkLst>
        </pc:spChg>
        <pc:cxnChg chg="add">
          <ac:chgData name="Wiktoria Kucharska" userId="S::w.kucharska@zsp1kalisz.onmicrosoft.com::7cafcb3d-9180-4c9e-9392-84a75dda4348" providerId="AD" clId="Web-{616B5E97-1D78-4D38-9425-56C0F4A320F9}" dt="2021-02-19T08:19:10.752" v="123"/>
          <ac:cxnSpMkLst>
            <pc:docMk/>
            <pc:sldMk cId="2570768838" sldId="258"/>
            <ac:cxnSpMk id="16" creationId="{0DD76B5F-5BAA-48C6-9065-9AEF15D30B4E}"/>
          </ac:cxnSpMkLst>
        </pc:cxnChg>
      </pc:sldChg>
      <pc:sldChg chg="addSp modSp new mod setBg">
        <pc:chgData name="Wiktoria Kucharska" userId="S::w.kucharska@zsp1kalisz.onmicrosoft.com::7cafcb3d-9180-4c9e-9392-84a75dda4348" providerId="AD" clId="Web-{616B5E97-1D78-4D38-9425-56C0F4A320F9}" dt="2021-02-19T08:20:33.817" v="155" actId="20577"/>
        <pc:sldMkLst>
          <pc:docMk/>
          <pc:sldMk cId="2911773638" sldId="259"/>
        </pc:sldMkLst>
        <pc:spChg chg="mod">
          <ac:chgData name="Wiktoria Kucharska" userId="S::w.kucharska@zsp1kalisz.onmicrosoft.com::7cafcb3d-9180-4c9e-9392-84a75dda4348" providerId="AD" clId="Web-{616B5E97-1D78-4D38-9425-56C0F4A320F9}" dt="2021-02-19T08:20:33.817" v="155" actId="20577"/>
          <ac:spMkLst>
            <pc:docMk/>
            <pc:sldMk cId="2911773638" sldId="259"/>
            <ac:spMk id="2" creationId="{81EA522F-EFE2-41AC-A598-0E88D1F8F405}"/>
          </ac:spMkLst>
        </pc:spChg>
        <pc:spChg chg="mod">
          <ac:chgData name="Wiktoria Kucharska" userId="S::w.kucharska@zsp1kalisz.onmicrosoft.com::7cafcb3d-9180-4c9e-9392-84a75dda4348" providerId="AD" clId="Web-{616B5E97-1D78-4D38-9425-56C0F4A320F9}" dt="2021-02-19T08:20:17.379" v="139" actId="20577"/>
          <ac:spMkLst>
            <pc:docMk/>
            <pc:sldMk cId="2911773638" sldId="259"/>
            <ac:spMk id="3" creationId="{8ACBB42F-1FD8-41F7-A7B8-F9C67C5C5FB4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20:13.254" v="138"/>
          <ac:spMkLst>
            <pc:docMk/>
            <pc:sldMk cId="2911773638" sldId="259"/>
            <ac:spMk id="8" creationId="{A009E310-C7C2-4F23-B466-4417C8ED3B99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20:13.254" v="138"/>
          <ac:spMkLst>
            <pc:docMk/>
            <pc:sldMk cId="2911773638" sldId="259"/>
            <ac:spMk id="10" creationId="{51A4F4A1-146B-4D29-852A-F60996679785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20:13.254" v="138"/>
          <ac:spMkLst>
            <pc:docMk/>
            <pc:sldMk cId="2911773638" sldId="259"/>
            <ac:spMk id="12" creationId="{A4C31FF5-F97E-4082-BFC5-A880DB9F3F00}"/>
          </ac:spMkLst>
        </pc:spChg>
        <pc:spChg chg="add">
          <ac:chgData name="Wiktoria Kucharska" userId="S::w.kucharska@zsp1kalisz.onmicrosoft.com::7cafcb3d-9180-4c9e-9392-84a75dda4348" providerId="AD" clId="Web-{616B5E97-1D78-4D38-9425-56C0F4A320F9}" dt="2021-02-19T08:20:13.254" v="138"/>
          <ac:spMkLst>
            <pc:docMk/>
            <pc:sldMk cId="2911773638" sldId="259"/>
            <ac:spMk id="14" creationId="{6015B4CE-42DE-4E9B-B800-B5B8142E6FCB}"/>
          </ac:spMkLst>
        </pc:spChg>
      </pc:sldChg>
      <pc:sldChg chg="new">
        <pc:chgData name="Wiktoria Kucharska" userId="S::w.kucharska@zsp1kalisz.onmicrosoft.com::7cafcb3d-9180-4c9e-9392-84a75dda4348" providerId="AD" clId="Web-{616B5E97-1D78-4D38-9425-56C0F4A320F9}" dt="2021-02-19T08:31:16.505" v="276"/>
        <pc:sldMkLst>
          <pc:docMk/>
          <pc:sldMk cId="2117380454" sldId="260"/>
        </pc:sldMkLst>
      </pc:sldChg>
      <pc:sldChg chg="addSp delSp modSp new del mod setBg">
        <pc:chgData name="Wiktoria Kucharska" userId="S::w.kucharska@zsp1kalisz.onmicrosoft.com::7cafcb3d-9180-4c9e-9392-84a75dda4348" providerId="AD" clId="Web-{616B5E97-1D78-4D38-9425-56C0F4A320F9}" dt="2021-02-19T08:31:01.021" v="275"/>
        <pc:sldMkLst>
          <pc:docMk/>
          <pc:sldMk cId="3942912947" sldId="260"/>
        </pc:sldMkLst>
        <pc:spChg chg="mod">
          <ac:chgData name="Wiktoria Kucharska" userId="S::w.kucharska@zsp1kalisz.onmicrosoft.com::7cafcb3d-9180-4c9e-9392-84a75dda4348" providerId="AD" clId="Web-{616B5E97-1D78-4D38-9425-56C0F4A320F9}" dt="2021-02-19T08:30:58.770" v="274"/>
          <ac:spMkLst>
            <pc:docMk/>
            <pc:sldMk cId="3942912947" sldId="260"/>
            <ac:spMk id="2" creationId="{E98E2799-7408-4C40-97BE-E31E9F18DEF8}"/>
          </ac:spMkLst>
        </pc:spChg>
        <pc:spChg chg="mod">
          <ac:chgData name="Wiktoria Kucharska" userId="S::w.kucharska@zsp1kalisz.onmicrosoft.com::7cafcb3d-9180-4c9e-9392-84a75dda4348" providerId="AD" clId="Web-{616B5E97-1D78-4D38-9425-56C0F4A320F9}" dt="2021-02-19T08:30:58.770" v="274"/>
          <ac:spMkLst>
            <pc:docMk/>
            <pc:sldMk cId="3942912947" sldId="260"/>
            <ac:spMk id="3" creationId="{34558C2C-4BD7-4833-9AC2-31FB87273512}"/>
          </ac:spMkLst>
        </pc:spChg>
        <pc:spChg chg="add del">
          <ac:chgData name="Wiktoria Kucharska" userId="S::w.kucharska@zsp1kalisz.onmicrosoft.com::7cafcb3d-9180-4c9e-9392-84a75dda4348" providerId="AD" clId="Web-{616B5E97-1D78-4D38-9425-56C0F4A320F9}" dt="2021-02-19T08:30:58.770" v="274"/>
          <ac:spMkLst>
            <pc:docMk/>
            <pc:sldMk cId="3942912947" sldId="260"/>
            <ac:spMk id="8" creationId="{3E25BDA2-3F4D-4B38-90E7-989465ECDDCF}"/>
          </ac:spMkLst>
        </pc:spChg>
        <pc:spChg chg="add del">
          <ac:chgData name="Wiktoria Kucharska" userId="S::w.kucharska@zsp1kalisz.onmicrosoft.com::7cafcb3d-9180-4c9e-9392-84a75dda4348" providerId="AD" clId="Web-{616B5E97-1D78-4D38-9425-56C0F4A320F9}" dt="2021-02-19T08:30:58.770" v="274"/>
          <ac:spMkLst>
            <pc:docMk/>
            <pc:sldMk cId="3942912947" sldId="260"/>
            <ac:spMk id="10" creationId="{F65EEA05-AD42-442F-B6C6-CB9FC289426E}"/>
          </ac:spMkLst>
        </pc:spChg>
        <pc:spChg chg="add del">
          <ac:chgData name="Wiktoria Kucharska" userId="S::w.kucharska@zsp1kalisz.onmicrosoft.com::7cafcb3d-9180-4c9e-9392-84a75dda4348" providerId="AD" clId="Web-{616B5E97-1D78-4D38-9425-56C0F4A320F9}" dt="2021-02-19T08:30:58.770" v="274"/>
          <ac:spMkLst>
            <pc:docMk/>
            <pc:sldMk cId="3942912947" sldId="260"/>
            <ac:spMk id="12" creationId="{BC96869A-A70D-42F7-876F-605CB1718F20}"/>
          </ac:spMkLst>
        </pc:spChg>
        <pc:spChg chg="add del">
          <ac:chgData name="Wiktoria Kucharska" userId="S::w.kucharska@zsp1kalisz.onmicrosoft.com::7cafcb3d-9180-4c9e-9392-84a75dda4348" providerId="AD" clId="Web-{616B5E97-1D78-4D38-9425-56C0F4A320F9}" dt="2021-02-19T08:30:58.770" v="274"/>
          <ac:spMkLst>
            <pc:docMk/>
            <pc:sldMk cId="3942912947" sldId="260"/>
            <ac:spMk id="14" creationId="{6CD407CC-EF5C-486F-9A14-7F681F986D17}"/>
          </ac:spMkLst>
        </pc:spChg>
        <pc:cxnChg chg="add del">
          <ac:chgData name="Wiktoria Kucharska" userId="S::w.kucharska@zsp1kalisz.onmicrosoft.com::7cafcb3d-9180-4c9e-9392-84a75dda4348" providerId="AD" clId="Web-{616B5E97-1D78-4D38-9425-56C0F4A320F9}" dt="2021-02-19T08:30:58.770" v="274"/>
          <ac:cxnSpMkLst>
            <pc:docMk/>
            <pc:sldMk cId="3942912947" sldId="260"/>
            <ac:cxnSpMk id="16" creationId="{0DD76B5F-5BAA-48C6-9065-9AEF15D30B4E}"/>
          </ac:cxnSpMkLst>
        </pc:cxnChg>
      </pc:sldChg>
      <pc:sldMasterChg chg="del delSldLayout">
        <pc:chgData name="Wiktoria Kucharska" userId="S::w.kucharska@zsp1kalisz.onmicrosoft.com::7cafcb3d-9180-4c9e-9392-84a75dda4348" providerId="AD" clId="Web-{616B5E97-1D78-4D38-9425-56C0F4A320F9}" dt="2021-02-19T08:11:27.912" v="0"/>
        <pc:sldMasterMkLst>
          <pc:docMk/>
          <pc:sldMasterMk cId="3926633689" sldId="2147483648"/>
        </pc:sldMasterMkLst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 modSldLayout">
        <pc:chgData name="Wiktoria Kucharska" userId="S::w.kucharska@zsp1kalisz.onmicrosoft.com::7cafcb3d-9180-4c9e-9392-84a75dda4348" providerId="AD" clId="Web-{616B5E97-1D78-4D38-9425-56C0F4A320F9}" dt="2021-02-19T08:11:27.912" v="0"/>
        <pc:sldMasterMkLst>
          <pc:docMk/>
          <pc:sldMasterMk cId="2692619571" sldId="2147483660"/>
        </pc:sldMasterMkLst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1974078220" sldId="2147483661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1341553996" sldId="2147483662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2321519868" sldId="2147483663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303096697" sldId="2147483664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1324790744" sldId="2147483665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3705161094" sldId="2147483666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1135260724" sldId="2147483667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563653187" sldId="2147483668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1613452113" sldId="2147483669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4227610476" sldId="2147483670"/>
          </pc:sldLayoutMkLst>
        </pc:sldLayoutChg>
        <pc:sldLayoutChg chg="add mod replId">
          <pc:chgData name="Wiktoria Kucharska" userId="S::w.kucharska@zsp1kalisz.onmicrosoft.com::7cafcb3d-9180-4c9e-9392-84a75dda4348" providerId="AD" clId="Web-{616B5E97-1D78-4D38-9425-56C0F4A320F9}" dt="2021-02-19T08:11:27.912" v="0"/>
          <pc:sldLayoutMkLst>
            <pc:docMk/>
            <pc:sldMasterMk cId="2692619571" sldId="2147483660"/>
            <pc:sldLayoutMk cId="4168957456" sldId="2147483671"/>
          </pc:sldLayoutMkLst>
        </pc:sldLayoutChg>
      </pc:sldMasterChg>
    </pc:docChg>
  </pc:docChgLst>
  <pc:docChgLst>
    <pc:chgData name="Wiktoria Kucharska" userId="S::w.kucharska@zsp1kalisz.onmicrosoft.com::7cafcb3d-9180-4c9e-9392-84a75dda4348" providerId="AD" clId="Web-{7DB9AC9F-60F6-2000-93E8-0088EDBAAF27}"/>
    <pc:docChg chg="addSld delSld modSld sldOrd">
      <pc:chgData name="Wiktoria Kucharska" userId="S::w.kucharska@zsp1kalisz.onmicrosoft.com::7cafcb3d-9180-4c9e-9392-84a75dda4348" providerId="AD" clId="Web-{7DB9AC9F-60F6-2000-93E8-0088EDBAAF27}" dt="2021-02-19T09:11:08.539" v="859" actId="20577"/>
      <pc:docMkLst>
        <pc:docMk/>
      </pc:docMkLst>
      <pc:sldChg chg="modSp modTransition">
        <pc:chgData name="Wiktoria Kucharska" userId="S::w.kucharska@zsp1kalisz.onmicrosoft.com::7cafcb3d-9180-4c9e-9392-84a75dda4348" providerId="AD" clId="Web-{7DB9AC9F-60F6-2000-93E8-0088EDBAAF27}" dt="2021-02-19T09:07:21.955" v="810" actId="20577"/>
        <pc:sldMkLst>
          <pc:docMk/>
          <pc:sldMk cId="650317164" sldId="256"/>
        </pc:sldMkLst>
        <pc:spChg chg="mod">
          <ac:chgData name="Wiktoria Kucharska" userId="S::w.kucharska@zsp1kalisz.onmicrosoft.com::7cafcb3d-9180-4c9e-9392-84a75dda4348" providerId="AD" clId="Web-{7DB9AC9F-60F6-2000-93E8-0088EDBAAF27}" dt="2021-02-19T09:07:21.955" v="810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modSp modTransition">
        <pc:chgData name="Wiktoria Kucharska" userId="S::w.kucharska@zsp1kalisz.onmicrosoft.com::7cafcb3d-9180-4c9e-9392-84a75dda4348" providerId="AD" clId="Web-{7DB9AC9F-60F6-2000-93E8-0088EDBAAF27}" dt="2021-02-19T08:44:06.798" v="198" actId="20577"/>
        <pc:sldMkLst>
          <pc:docMk/>
          <pc:sldMk cId="3810729538" sldId="257"/>
        </pc:sldMkLst>
        <pc:spChg chg="mod">
          <ac:chgData name="Wiktoria Kucharska" userId="S::w.kucharska@zsp1kalisz.onmicrosoft.com::7cafcb3d-9180-4c9e-9392-84a75dda4348" providerId="AD" clId="Web-{7DB9AC9F-60F6-2000-93E8-0088EDBAAF27}" dt="2021-02-19T08:44:06.798" v="198" actId="20577"/>
          <ac:spMkLst>
            <pc:docMk/>
            <pc:sldMk cId="3810729538" sldId="257"/>
            <ac:spMk id="2" creationId="{D5D41920-A3F0-4A84-A5C9-2447690C247C}"/>
          </ac:spMkLst>
        </pc:spChg>
      </pc:sldChg>
      <pc:sldChg chg="modSp modTransition">
        <pc:chgData name="Wiktoria Kucharska" userId="S::w.kucharska@zsp1kalisz.onmicrosoft.com::7cafcb3d-9180-4c9e-9392-84a75dda4348" providerId="AD" clId="Web-{7DB9AC9F-60F6-2000-93E8-0088EDBAAF27}" dt="2021-02-19T09:03:13.746" v="807" actId="20577"/>
        <pc:sldMkLst>
          <pc:docMk/>
          <pc:sldMk cId="2570768838" sldId="258"/>
        </pc:sldMkLst>
        <pc:spChg chg="mod">
          <ac:chgData name="Wiktoria Kucharska" userId="S::w.kucharska@zsp1kalisz.onmicrosoft.com::7cafcb3d-9180-4c9e-9392-84a75dda4348" providerId="AD" clId="Web-{7DB9AC9F-60F6-2000-93E8-0088EDBAAF27}" dt="2021-02-19T09:03:13.746" v="807" actId="20577"/>
          <ac:spMkLst>
            <pc:docMk/>
            <pc:sldMk cId="2570768838" sldId="258"/>
            <ac:spMk id="3" creationId="{1E62D6A3-A5C2-4444-A9B5-0A622DAB9D73}"/>
          </ac:spMkLst>
        </pc:spChg>
      </pc:sldChg>
      <pc:sldChg chg="modSp modTransition">
        <pc:chgData name="Wiktoria Kucharska" userId="S::w.kucharska@zsp1kalisz.onmicrosoft.com::7cafcb3d-9180-4c9e-9392-84a75dda4348" providerId="AD" clId="Web-{7DB9AC9F-60F6-2000-93E8-0088EDBAAF27}" dt="2021-02-19T08:45:29.784" v="202" actId="20577"/>
        <pc:sldMkLst>
          <pc:docMk/>
          <pc:sldMk cId="2911773638" sldId="259"/>
        </pc:sldMkLst>
        <pc:spChg chg="mod">
          <ac:chgData name="Wiktoria Kucharska" userId="S::w.kucharska@zsp1kalisz.onmicrosoft.com::7cafcb3d-9180-4c9e-9392-84a75dda4348" providerId="AD" clId="Web-{7DB9AC9F-60F6-2000-93E8-0088EDBAAF27}" dt="2021-02-19T08:45:29.784" v="202" actId="20577"/>
          <ac:spMkLst>
            <pc:docMk/>
            <pc:sldMk cId="2911773638" sldId="259"/>
            <ac:spMk id="3" creationId="{8ACBB42F-1FD8-41F7-A7B8-F9C67C5C5FB4}"/>
          </ac:spMkLst>
        </pc:spChg>
      </pc:sldChg>
      <pc:sldChg chg="del">
        <pc:chgData name="Wiktoria Kucharska" userId="S::w.kucharska@zsp1kalisz.onmicrosoft.com::7cafcb3d-9180-4c9e-9392-84a75dda4348" providerId="AD" clId="Web-{7DB9AC9F-60F6-2000-93E8-0088EDBAAF27}" dt="2021-02-19T08:32:28.720" v="0"/>
        <pc:sldMkLst>
          <pc:docMk/>
          <pc:sldMk cId="2117380454" sldId="260"/>
        </pc:sldMkLst>
      </pc:sldChg>
      <pc:sldChg chg="addSp delSp modSp new mod modTransition setBg">
        <pc:chgData name="Wiktoria Kucharska" userId="S::w.kucharska@zsp1kalisz.onmicrosoft.com::7cafcb3d-9180-4c9e-9392-84a75dda4348" providerId="AD" clId="Web-{7DB9AC9F-60F6-2000-93E8-0088EDBAAF27}" dt="2021-02-19T08:43:17" v="194"/>
        <pc:sldMkLst>
          <pc:docMk/>
          <pc:sldMk cId="4110358969" sldId="260"/>
        </pc:sldMkLst>
        <pc:spChg chg="mod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2" creationId="{FBCA2907-381C-42E8-AA95-2D589E1C8F35}"/>
          </ac:spMkLst>
        </pc:spChg>
        <pc:spChg chg="mod">
          <ac:chgData name="Wiktoria Kucharska" userId="S::w.kucharska@zsp1kalisz.onmicrosoft.com::7cafcb3d-9180-4c9e-9392-84a75dda4348" providerId="AD" clId="Web-{7DB9AC9F-60F6-2000-93E8-0088EDBAAF27}" dt="2021-02-19T08:37:08.835" v="47" actId="20577"/>
          <ac:spMkLst>
            <pc:docMk/>
            <pc:sldMk cId="4110358969" sldId="260"/>
            <ac:spMk id="3" creationId="{9237E56F-21D9-41EB-B221-4CEA2854CE53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8" creationId="{3E25BDA2-3F4D-4B38-90E7-989465ECDDCF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10" creationId="{F65EEA05-AD42-442F-B6C6-CB9FC289426E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12" creationId="{BC96869A-A70D-42F7-876F-605CB1718F20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14" creationId="{6CD407CC-EF5C-486F-9A14-7F681F986D17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21" creationId="{A009E310-C7C2-4F23-B466-4417C8ED3B99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23" creationId="{51A4F4A1-146B-4D29-852A-F60996679785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25" creationId="{A4C31FF5-F97E-4082-BFC5-A880DB9F3F00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34:19.128" v="15"/>
          <ac:spMkLst>
            <pc:docMk/>
            <pc:sldMk cId="4110358969" sldId="260"/>
            <ac:spMk id="27" creationId="{6015B4CE-42DE-4E9B-B800-B5B8142E6FCB}"/>
          </ac:spMkLst>
        </pc:spChg>
        <pc:cxnChg chg="add del">
          <ac:chgData name="Wiktoria Kucharska" userId="S::w.kucharska@zsp1kalisz.onmicrosoft.com::7cafcb3d-9180-4c9e-9392-84a75dda4348" providerId="AD" clId="Web-{7DB9AC9F-60F6-2000-93E8-0088EDBAAF27}" dt="2021-02-19T08:34:19.128" v="15"/>
          <ac:cxnSpMkLst>
            <pc:docMk/>
            <pc:sldMk cId="4110358969" sldId="260"/>
            <ac:cxnSpMk id="16" creationId="{0DD76B5F-5BAA-48C6-9065-9AEF15D30B4E}"/>
          </ac:cxnSpMkLst>
        </pc:cxnChg>
      </pc:sldChg>
      <pc:sldChg chg="addSp delSp modSp new mod modTransition setBg">
        <pc:chgData name="Wiktoria Kucharska" userId="S::w.kucharska@zsp1kalisz.onmicrosoft.com::7cafcb3d-9180-4c9e-9392-84a75dda4348" providerId="AD" clId="Web-{7DB9AC9F-60F6-2000-93E8-0088EDBAAF27}" dt="2021-02-19T09:01:23.509" v="802" actId="20577"/>
        <pc:sldMkLst>
          <pc:docMk/>
          <pc:sldMk cId="3367047633" sldId="261"/>
        </pc:sldMkLst>
        <pc:spChg chg="mod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2" creationId="{AA6E2AEE-CF59-49FB-A7D1-1B6180632B53}"/>
          </ac:spMkLst>
        </pc:spChg>
        <pc:spChg chg="del mod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3" creationId="{98F789BE-4224-4408-89A3-4B9227453372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8" creationId="{3E25BDA2-3F4D-4B38-90E7-989465ECDDCF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10" creationId="{F65EEA05-AD42-442F-B6C6-CB9FC289426E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12" creationId="{BC96869A-A70D-42F7-876F-605CB1718F20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14" creationId="{6CD407CC-EF5C-486F-9A14-7F681F986D17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22" creationId="{7455F7F3-3A58-4BBB-95C7-CF706F9FFA10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41:55.483" v="184"/>
          <ac:spMkLst>
            <pc:docMk/>
            <pc:sldMk cId="3367047633" sldId="261"/>
            <ac:spMk id="24" creationId="{3AE3D314-6F93-4D91-8C0F-E92657F465C6}"/>
          </ac:spMkLst>
        </pc:spChg>
        <pc:graphicFrameChg chg="add mod modGraphic">
          <ac:chgData name="Wiktoria Kucharska" userId="S::w.kucharska@zsp1kalisz.onmicrosoft.com::7cafcb3d-9180-4c9e-9392-84a75dda4348" providerId="AD" clId="Web-{7DB9AC9F-60F6-2000-93E8-0088EDBAAF27}" dt="2021-02-19T09:01:23.509" v="802" actId="20577"/>
          <ac:graphicFrameMkLst>
            <pc:docMk/>
            <pc:sldMk cId="3367047633" sldId="261"/>
            <ac:graphicFrameMk id="18" creationId="{32880445-980A-4CAF-91BF-F7BF79FBD1BA}"/>
          </ac:graphicFrameMkLst>
        </pc:graphicFrameChg>
        <pc:cxnChg chg="add del">
          <ac:chgData name="Wiktoria Kucharska" userId="S::w.kucharska@zsp1kalisz.onmicrosoft.com::7cafcb3d-9180-4c9e-9392-84a75dda4348" providerId="AD" clId="Web-{7DB9AC9F-60F6-2000-93E8-0088EDBAAF27}" dt="2021-02-19T08:41:55.483" v="184"/>
          <ac:cxnSpMkLst>
            <pc:docMk/>
            <pc:sldMk cId="3367047633" sldId="261"/>
            <ac:cxnSpMk id="16" creationId="{0DD76B5F-5BAA-48C6-9065-9AEF15D30B4E}"/>
          </ac:cxnSpMkLst>
        </pc:cxnChg>
      </pc:sldChg>
      <pc:sldChg chg="addSp modSp new del mod ord setBg">
        <pc:chgData name="Wiktoria Kucharska" userId="S::w.kucharska@zsp1kalisz.onmicrosoft.com::7cafcb3d-9180-4c9e-9392-84a75dda4348" providerId="AD" clId="Web-{7DB9AC9F-60F6-2000-93E8-0088EDBAAF27}" dt="2021-02-19T08:51:47.449" v="269"/>
        <pc:sldMkLst>
          <pc:docMk/>
          <pc:sldMk cId="513048499" sldId="262"/>
        </pc:sldMkLst>
        <pc:spChg chg="mod">
          <ac:chgData name="Wiktoria Kucharska" userId="S::w.kucharska@zsp1kalisz.onmicrosoft.com::7cafcb3d-9180-4c9e-9392-84a75dda4348" providerId="AD" clId="Web-{7DB9AC9F-60F6-2000-93E8-0088EDBAAF27}" dt="2021-02-19T08:51:36.121" v="266" actId="20577"/>
          <ac:spMkLst>
            <pc:docMk/>
            <pc:sldMk cId="513048499" sldId="262"/>
            <ac:spMk id="2" creationId="{4128B03B-4D6C-48FF-A9F2-AED0387503EE}"/>
          </ac:spMkLst>
        </pc:spChg>
        <pc:spChg chg="mod">
          <ac:chgData name="Wiktoria Kucharska" userId="S::w.kucharska@zsp1kalisz.onmicrosoft.com::7cafcb3d-9180-4c9e-9392-84a75dda4348" providerId="AD" clId="Web-{7DB9AC9F-60F6-2000-93E8-0088EDBAAF27}" dt="2021-02-19T08:51:37.715" v="268" actId="20577"/>
          <ac:spMkLst>
            <pc:docMk/>
            <pc:sldMk cId="513048499" sldId="262"/>
            <ac:spMk id="3" creationId="{5B18B919-823D-4249-A9EC-C6282328FD02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45:58.301" v="203"/>
          <ac:spMkLst>
            <pc:docMk/>
            <pc:sldMk cId="513048499" sldId="262"/>
            <ac:spMk id="8" creationId="{A009E310-C7C2-4F23-B466-4417C8ED3B99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45:58.301" v="203"/>
          <ac:spMkLst>
            <pc:docMk/>
            <pc:sldMk cId="513048499" sldId="262"/>
            <ac:spMk id="10" creationId="{51A4F4A1-146B-4D29-852A-F60996679785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45:58.301" v="203"/>
          <ac:spMkLst>
            <pc:docMk/>
            <pc:sldMk cId="513048499" sldId="262"/>
            <ac:spMk id="12" creationId="{A4C31FF5-F97E-4082-BFC5-A880DB9F3F00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8:45:58.301" v="203"/>
          <ac:spMkLst>
            <pc:docMk/>
            <pc:sldMk cId="513048499" sldId="262"/>
            <ac:spMk id="14" creationId="{6015B4CE-42DE-4E9B-B800-B5B8142E6FCB}"/>
          </ac:spMkLst>
        </pc:spChg>
      </pc:sldChg>
      <pc:sldChg chg="addSp delSp modSp new mod setBg setClrOvrMap">
        <pc:chgData name="Wiktoria Kucharska" userId="S::w.kucharska@zsp1kalisz.onmicrosoft.com::7cafcb3d-9180-4c9e-9392-84a75dda4348" providerId="AD" clId="Web-{7DB9AC9F-60F6-2000-93E8-0088EDBAAF27}" dt="2021-02-19T09:11:08.539" v="859" actId="20577"/>
        <pc:sldMkLst>
          <pc:docMk/>
          <pc:sldMk cId="3948469451" sldId="262"/>
        </pc:sldMkLst>
        <pc:spChg chg="mod">
          <ac:chgData name="Wiktoria Kucharska" userId="S::w.kucharska@zsp1kalisz.onmicrosoft.com::7cafcb3d-9180-4c9e-9392-84a75dda4348" providerId="AD" clId="Web-{7DB9AC9F-60F6-2000-93E8-0088EDBAAF27}" dt="2021-02-19T09:10:56.476" v="857"/>
          <ac:spMkLst>
            <pc:docMk/>
            <pc:sldMk cId="3948469451" sldId="262"/>
            <ac:spMk id="2" creationId="{5E613515-78CC-4DF7-BC02-B7E2813A6CA6}"/>
          </ac:spMkLst>
        </pc:spChg>
        <pc:spChg chg="mod">
          <ac:chgData name="Wiktoria Kucharska" userId="S::w.kucharska@zsp1kalisz.onmicrosoft.com::7cafcb3d-9180-4c9e-9392-84a75dda4348" providerId="AD" clId="Web-{7DB9AC9F-60F6-2000-93E8-0088EDBAAF27}" dt="2021-02-19T09:11:08.539" v="859" actId="20577"/>
          <ac:spMkLst>
            <pc:docMk/>
            <pc:sldMk cId="3948469451" sldId="262"/>
            <ac:spMk id="3" creationId="{27A01F1A-77FF-4AFB-8454-1D05DE5A0962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56.476" v="857"/>
          <ac:spMkLst>
            <pc:docMk/>
            <pc:sldMk cId="3948469451" sldId="262"/>
            <ac:spMk id="8" creationId="{3E25BDA2-3F4D-4B38-90E7-989465ECDDCF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56.476" v="857"/>
          <ac:spMkLst>
            <pc:docMk/>
            <pc:sldMk cId="3948469451" sldId="262"/>
            <ac:spMk id="10" creationId="{F65EEA05-AD42-442F-B6C6-CB9FC289426E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56.476" v="857"/>
          <ac:spMkLst>
            <pc:docMk/>
            <pc:sldMk cId="3948469451" sldId="262"/>
            <ac:spMk id="12" creationId="{BC96869A-A70D-42F7-876F-605CB1718F20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56.476" v="857"/>
          <ac:spMkLst>
            <pc:docMk/>
            <pc:sldMk cId="3948469451" sldId="262"/>
            <ac:spMk id="14" creationId="{6CD407CC-EF5C-486F-9A14-7F681F986D17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9:10:56.476" v="857"/>
          <ac:spMkLst>
            <pc:docMk/>
            <pc:sldMk cId="3948469451" sldId="262"/>
            <ac:spMk id="21" creationId="{E192707B-B929-41A7-9B41-E959A1C689E4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9:10:56.476" v="857"/>
          <ac:spMkLst>
            <pc:docMk/>
            <pc:sldMk cId="3948469451" sldId="262"/>
            <ac:spMk id="23" creationId="{8FB4235C-4505-46C7-AD8F-8769A1972FC1}"/>
          </ac:spMkLst>
        </pc:spChg>
        <pc:picChg chg="add mod ord">
          <ac:chgData name="Wiktoria Kucharska" userId="S::w.kucharska@zsp1kalisz.onmicrosoft.com::7cafcb3d-9180-4c9e-9392-84a75dda4348" providerId="AD" clId="Web-{7DB9AC9F-60F6-2000-93E8-0088EDBAAF27}" dt="2021-02-19T09:10:56.476" v="857"/>
          <ac:picMkLst>
            <pc:docMk/>
            <pc:sldMk cId="3948469451" sldId="262"/>
            <ac:picMk id="4" creationId="{D64E708D-FB8C-477A-AC5B-DDCC08412357}"/>
          </ac:picMkLst>
        </pc:picChg>
        <pc:cxnChg chg="add del">
          <ac:chgData name="Wiktoria Kucharska" userId="S::w.kucharska@zsp1kalisz.onmicrosoft.com::7cafcb3d-9180-4c9e-9392-84a75dda4348" providerId="AD" clId="Web-{7DB9AC9F-60F6-2000-93E8-0088EDBAAF27}" dt="2021-02-19T09:10:56.476" v="857"/>
          <ac:cxnSpMkLst>
            <pc:docMk/>
            <pc:sldMk cId="3948469451" sldId="262"/>
            <ac:cxnSpMk id="16" creationId="{0DD76B5F-5BAA-48C6-9065-9AEF15D30B4E}"/>
          </ac:cxnSpMkLst>
        </pc:cxnChg>
      </pc:sldChg>
      <pc:sldChg chg="addSp delSp modSp new mod ord setBg">
        <pc:chgData name="Wiktoria Kucharska" userId="S::w.kucharska@zsp1kalisz.onmicrosoft.com::7cafcb3d-9180-4c9e-9392-84a75dda4348" providerId="AD" clId="Web-{7DB9AC9F-60F6-2000-93E8-0088EDBAAF27}" dt="2021-02-19T09:10:20.241" v="852" actId="1076"/>
        <pc:sldMkLst>
          <pc:docMk/>
          <pc:sldMk cId="2607611645" sldId="263"/>
        </pc:sldMkLst>
        <pc:spChg chg="mod">
          <ac:chgData name="Wiktoria Kucharska" userId="S::w.kucharska@zsp1kalisz.onmicrosoft.com::7cafcb3d-9180-4c9e-9392-84a75dda4348" providerId="AD" clId="Web-{7DB9AC9F-60F6-2000-93E8-0088EDBAAF27}" dt="2021-02-19T09:10:12.319" v="850"/>
          <ac:spMkLst>
            <pc:docMk/>
            <pc:sldMk cId="2607611645" sldId="263"/>
            <ac:spMk id="2" creationId="{D9951297-3122-4E46-A9D9-EAD6E9C4C878}"/>
          </ac:spMkLst>
        </pc:spChg>
        <pc:spChg chg="mod">
          <ac:chgData name="Wiktoria Kucharska" userId="S::w.kucharska@zsp1kalisz.onmicrosoft.com::7cafcb3d-9180-4c9e-9392-84a75dda4348" providerId="AD" clId="Web-{7DB9AC9F-60F6-2000-93E8-0088EDBAAF27}" dt="2021-02-19T09:10:12.319" v="850"/>
          <ac:spMkLst>
            <pc:docMk/>
            <pc:sldMk cId="2607611645" sldId="263"/>
            <ac:spMk id="3" creationId="{ADB99D5B-1C53-43CD-8DBC-F96D329E7C23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00.537" v="847"/>
          <ac:spMkLst>
            <pc:docMk/>
            <pc:sldMk cId="2607611645" sldId="263"/>
            <ac:spMk id="8" creationId="{A009E310-C7C2-4F23-B466-4417C8ED3B99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00.537" v="847"/>
          <ac:spMkLst>
            <pc:docMk/>
            <pc:sldMk cId="2607611645" sldId="263"/>
            <ac:spMk id="10" creationId="{51A4F4A1-146B-4D29-852A-F60996679785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00.537" v="847"/>
          <ac:spMkLst>
            <pc:docMk/>
            <pc:sldMk cId="2607611645" sldId="263"/>
            <ac:spMk id="12" creationId="{A4C31FF5-F97E-4082-BFC5-A880DB9F3F00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00.537" v="847"/>
          <ac:spMkLst>
            <pc:docMk/>
            <pc:sldMk cId="2607611645" sldId="263"/>
            <ac:spMk id="14" creationId="{6015B4CE-42DE-4E9B-B800-B5B8142E6FCB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12.319" v="850"/>
          <ac:spMkLst>
            <pc:docMk/>
            <pc:sldMk cId="2607611645" sldId="263"/>
            <ac:spMk id="19" creationId="{8917CB29-1CFA-4437-9DFF-288C6BDF2360}"/>
          </ac:spMkLst>
        </pc:spChg>
        <pc:spChg chg="add del">
          <ac:chgData name="Wiktoria Kucharska" userId="S::w.kucharska@zsp1kalisz.onmicrosoft.com::7cafcb3d-9180-4c9e-9392-84a75dda4348" providerId="AD" clId="Web-{7DB9AC9F-60F6-2000-93E8-0088EDBAAF27}" dt="2021-02-19T09:10:12.319" v="850"/>
          <ac:spMkLst>
            <pc:docMk/>
            <pc:sldMk cId="2607611645" sldId="263"/>
            <ac:spMk id="21" creationId="{974B3FCD-8C3F-4E4F-9345-DA65826071C3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9:10:12.319" v="850"/>
          <ac:spMkLst>
            <pc:docMk/>
            <pc:sldMk cId="2607611645" sldId="263"/>
            <ac:spMk id="26" creationId="{43047B46-4F2F-4746-8B82-B30EAAAE033A}"/>
          </ac:spMkLst>
        </pc:spChg>
        <pc:spChg chg="add">
          <ac:chgData name="Wiktoria Kucharska" userId="S::w.kucharska@zsp1kalisz.onmicrosoft.com::7cafcb3d-9180-4c9e-9392-84a75dda4348" providerId="AD" clId="Web-{7DB9AC9F-60F6-2000-93E8-0088EDBAAF27}" dt="2021-02-19T09:10:12.319" v="850"/>
          <ac:spMkLst>
            <pc:docMk/>
            <pc:sldMk cId="2607611645" sldId="263"/>
            <ac:spMk id="28" creationId="{A54E8A8E-D194-4D55-92A3-6B0799722E66}"/>
          </ac:spMkLst>
        </pc:spChg>
        <pc:picChg chg="add mod ord">
          <ac:chgData name="Wiktoria Kucharska" userId="S::w.kucharska@zsp1kalisz.onmicrosoft.com::7cafcb3d-9180-4c9e-9392-84a75dda4348" providerId="AD" clId="Web-{7DB9AC9F-60F6-2000-93E8-0088EDBAAF27}" dt="2021-02-19T09:10:20.241" v="852" actId="1076"/>
          <ac:picMkLst>
            <pc:docMk/>
            <pc:sldMk cId="2607611645" sldId="263"/>
            <ac:picMk id="4" creationId="{C89B215E-97A1-4FF4-A7C1-372F885C9565}"/>
          </ac:picMkLst>
        </pc:picChg>
      </pc:sldChg>
    </pc:docChg>
  </pc:docChgLst>
  <pc:docChgLst>
    <pc:chgData name="Wiktoria Kucharska" userId="S::w.kucharska@zsp1kalisz.onmicrosoft.com::7cafcb3d-9180-4c9e-9392-84a75dda4348" providerId="AD" clId="Web-{B8A77C1E-A9D2-877D-605D-A1928A07AB53}"/>
    <pc:docChg chg="addSld modSld sldOrd">
      <pc:chgData name="Wiktoria Kucharska" userId="S::w.kucharska@zsp1kalisz.onmicrosoft.com::7cafcb3d-9180-4c9e-9392-84a75dda4348" providerId="AD" clId="Web-{B8A77C1E-A9D2-877D-605D-A1928A07AB53}" dt="2021-02-19T09:41:41.296" v="241" actId="20577"/>
      <pc:docMkLst>
        <pc:docMk/>
      </pc:docMkLst>
      <pc:sldChg chg="modSp">
        <pc:chgData name="Wiktoria Kucharska" userId="S::w.kucharska@zsp1kalisz.onmicrosoft.com::7cafcb3d-9180-4c9e-9392-84a75dda4348" providerId="AD" clId="Web-{B8A77C1E-A9D2-877D-605D-A1928A07AB53}" dt="2021-02-19T09:40:20.827" v="221" actId="20577"/>
        <pc:sldMkLst>
          <pc:docMk/>
          <pc:sldMk cId="2911773638" sldId="259"/>
        </pc:sldMkLst>
        <pc:spChg chg="mod">
          <ac:chgData name="Wiktoria Kucharska" userId="S::w.kucharska@zsp1kalisz.onmicrosoft.com::7cafcb3d-9180-4c9e-9392-84a75dda4348" providerId="AD" clId="Web-{B8A77C1E-A9D2-877D-605D-A1928A07AB53}" dt="2021-02-19T09:40:20.827" v="221" actId="20577"/>
          <ac:spMkLst>
            <pc:docMk/>
            <pc:sldMk cId="2911773638" sldId="259"/>
            <ac:spMk id="3" creationId="{8ACBB42F-1FD8-41F7-A7B8-F9C67C5C5FB4}"/>
          </ac:spMkLst>
        </pc:spChg>
      </pc:sldChg>
      <pc:sldChg chg="modSp addAnim modAnim">
        <pc:chgData name="Wiktoria Kucharska" userId="S::w.kucharska@zsp1kalisz.onmicrosoft.com::7cafcb3d-9180-4c9e-9392-84a75dda4348" providerId="AD" clId="Web-{B8A77C1E-A9D2-877D-605D-A1928A07AB53}" dt="2021-02-19T09:28:53.333" v="71" actId="20577"/>
        <pc:sldMkLst>
          <pc:docMk/>
          <pc:sldMk cId="3367047633" sldId="261"/>
        </pc:sldMkLst>
        <pc:graphicFrameChg chg="modGraphic">
          <ac:chgData name="Wiktoria Kucharska" userId="S::w.kucharska@zsp1kalisz.onmicrosoft.com::7cafcb3d-9180-4c9e-9392-84a75dda4348" providerId="AD" clId="Web-{B8A77C1E-A9D2-877D-605D-A1928A07AB53}" dt="2021-02-19T09:28:53.333" v="71" actId="20577"/>
          <ac:graphicFrameMkLst>
            <pc:docMk/>
            <pc:sldMk cId="3367047633" sldId="261"/>
            <ac:graphicFrameMk id="18" creationId="{32880445-980A-4CAF-91BF-F7BF79FBD1BA}"/>
          </ac:graphicFrameMkLst>
        </pc:graphicFrameChg>
      </pc:sldChg>
      <pc:sldChg chg="modSp modTransition">
        <pc:chgData name="Wiktoria Kucharska" userId="S::w.kucharska@zsp1kalisz.onmicrosoft.com::7cafcb3d-9180-4c9e-9392-84a75dda4348" providerId="AD" clId="Web-{B8A77C1E-A9D2-877D-605D-A1928A07AB53}" dt="2021-02-19T09:29:46.271" v="98" actId="20577"/>
        <pc:sldMkLst>
          <pc:docMk/>
          <pc:sldMk cId="3948469451" sldId="262"/>
        </pc:sldMkLst>
        <pc:spChg chg="mod">
          <ac:chgData name="Wiktoria Kucharska" userId="S::w.kucharska@zsp1kalisz.onmicrosoft.com::7cafcb3d-9180-4c9e-9392-84a75dda4348" providerId="AD" clId="Web-{B8A77C1E-A9D2-877D-605D-A1928A07AB53}" dt="2021-02-19T09:29:46.271" v="98" actId="20577"/>
          <ac:spMkLst>
            <pc:docMk/>
            <pc:sldMk cId="3948469451" sldId="262"/>
            <ac:spMk id="3" creationId="{27A01F1A-77FF-4AFB-8454-1D05DE5A0962}"/>
          </ac:spMkLst>
        </pc:spChg>
      </pc:sldChg>
      <pc:sldChg chg="modSp modTransition addAnim modAnim">
        <pc:chgData name="Wiktoria Kucharska" userId="S::w.kucharska@zsp1kalisz.onmicrosoft.com::7cafcb3d-9180-4c9e-9392-84a75dda4348" providerId="AD" clId="Web-{B8A77C1E-A9D2-877D-605D-A1928A07AB53}" dt="2021-02-19T09:27:16.097" v="12" actId="20577"/>
        <pc:sldMkLst>
          <pc:docMk/>
          <pc:sldMk cId="2607611645" sldId="263"/>
        </pc:sldMkLst>
        <pc:spChg chg="mod">
          <ac:chgData name="Wiktoria Kucharska" userId="S::w.kucharska@zsp1kalisz.onmicrosoft.com::7cafcb3d-9180-4c9e-9392-84a75dda4348" providerId="AD" clId="Web-{B8A77C1E-A9D2-877D-605D-A1928A07AB53}" dt="2021-02-19T09:27:16.097" v="12" actId="20577"/>
          <ac:spMkLst>
            <pc:docMk/>
            <pc:sldMk cId="2607611645" sldId="263"/>
            <ac:spMk id="3" creationId="{ADB99D5B-1C53-43CD-8DBC-F96D329E7C23}"/>
          </ac:spMkLst>
        </pc:spChg>
      </pc:sldChg>
      <pc:sldChg chg="modSp new ord">
        <pc:chgData name="Wiktoria Kucharska" userId="S::w.kucharska@zsp1kalisz.onmicrosoft.com::7cafcb3d-9180-4c9e-9392-84a75dda4348" providerId="AD" clId="Web-{B8A77C1E-A9D2-877D-605D-A1928A07AB53}" dt="2021-02-19T09:41:41.296" v="241" actId="20577"/>
        <pc:sldMkLst>
          <pc:docMk/>
          <pc:sldMk cId="1486913642" sldId="264"/>
        </pc:sldMkLst>
        <pc:spChg chg="mod">
          <ac:chgData name="Wiktoria Kucharska" userId="S::w.kucharska@zsp1kalisz.onmicrosoft.com::7cafcb3d-9180-4c9e-9392-84a75dda4348" providerId="AD" clId="Web-{B8A77C1E-A9D2-877D-605D-A1928A07AB53}" dt="2021-02-19T09:37:37.981" v="144" actId="20577"/>
          <ac:spMkLst>
            <pc:docMk/>
            <pc:sldMk cId="1486913642" sldId="264"/>
            <ac:spMk id="2" creationId="{BDFA40A8-819D-4F64-B194-F7D49AFE6BCC}"/>
          </ac:spMkLst>
        </pc:spChg>
        <pc:spChg chg="mod">
          <ac:chgData name="Wiktoria Kucharska" userId="S::w.kucharska@zsp1kalisz.onmicrosoft.com::7cafcb3d-9180-4c9e-9392-84a75dda4348" providerId="AD" clId="Web-{B8A77C1E-A9D2-877D-605D-A1928A07AB53}" dt="2021-02-19T09:41:41.296" v="241" actId="20577"/>
          <ac:spMkLst>
            <pc:docMk/>
            <pc:sldMk cId="1486913642" sldId="264"/>
            <ac:spMk id="3" creationId="{FA813269-920F-403B-8CF6-5535CF33C825}"/>
          </ac:spMkLst>
        </pc:spChg>
      </pc:sldChg>
      <pc:sldChg chg="modSp new ord">
        <pc:chgData name="Wiktoria Kucharska" userId="S::w.kucharska@zsp1kalisz.onmicrosoft.com::7cafcb3d-9180-4c9e-9392-84a75dda4348" providerId="AD" clId="Web-{B8A77C1E-A9D2-877D-605D-A1928A07AB53}" dt="2021-02-19T09:38:12.075" v="177" actId="20577"/>
        <pc:sldMkLst>
          <pc:docMk/>
          <pc:sldMk cId="1085949102" sldId="265"/>
        </pc:sldMkLst>
        <pc:spChg chg="mod">
          <ac:chgData name="Wiktoria Kucharska" userId="S::w.kucharska@zsp1kalisz.onmicrosoft.com::7cafcb3d-9180-4c9e-9392-84a75dda4348" providerId="AD" clId="Web-{B8A77C1E-A9D2-877D-605D-A1928A07AB53}" dt="2021-02-19T09:38:08.028" v="176" actId="20577"/>
          <ac:spMkLst>
            <pc:docMk/>
            <pc:sldMk cId="1085949102" sldId="265"/>
            <ac:spMk id="2" creationId="{EEB4E4EE-7954-4F70-A0F0-FB084B9E47A5}"/>
          </ac:spMkLst>
        </pc:spChg>
        <pc:spChg chg="mod">
          <ac:chgData name="Wiktoria Kucharska" userId="S::w.kucharska@zsp1kalisz.onmicrosoft.com::7cafcb3d-9180-4c9e-9392-84a75dda4348" providerId="AD" clId="Web-{B8A77C1E-A9D2-877D-605D-A1928A07AB53}" dt="2021-02-19T09:38:12.075" v="177" actId="20577"/>
          <ac:spMkLst>
            <pc:docMk/>
            <pc:sldMk cId="1085949102" sldId="265"/>
            <ac:spMk id="3" creationId="{0B7ACCEC-6A3C-4A52-AC41-01775CEF107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FFD4C-6F55-42A6-8FB2-431C727B979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6B0B85D-6D76-41A0-AA72-BBCF42BC71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Jest </a:t>
          </a:r>
          <a:r>
            <a:rPr lang="en-US" dirty="0" err="1"/>
            <a:t>wiele</a:t>
          </a:r>
          <a:r>
            <a:rPr lang="en-US" dirty="0"/>
            <a:t> </a:t>
          </a:r>
          <a:r>
            <a:rPr lang="en-US" dirty="0" err="1"/>
            <a:t>różnych</a:t>
          </a:r>
          <a:r>
            <a:rPr lang="en-US" dirty="0"/>
            <a:t> </a:t>
          </a:r>
          <a:r>
            <a:rPr lang="en-US" dirty="0" err="1"/>
            <a:t>zagrożeń</a:t>
          </a:r>
          <a:r>
            <a:rPr lang="en-US" dirty="0"/>
            <a:t> w </a:t>
          </a:r>
          <a:r>
            <a:rPr lang="en-US" dirty="0" err="1"/>
            <a:t>Internecie</a:t>
          </a:r>
          <a:r>
            <a:rPr lang="en-US" dirty="0"/>
            <a:t>, </a:t>
          </a:r>
          <a:r>
            <a:rPr lang="en-US" dirty="0" err="1"/>
            <a:t>lecz</a:t>
          </a:r>
          <a:r>
            <a:rPr lang="en-US" dirty="0"/>
            <a:t> </a:t>
          </a:r>
          <a:r>
            <a:rPr lang="en-US" dirty="0" err="1"/>
            <a:t>są</a:t>
          </a:r>
          <a:r>
            <a:rPr lang="en-US" dirty="0"/>
            <a:t> </a:t>
          </a:r>
          <a:r>
            <a:rPr lang="en-US" dirty="0" err="1"/>
            <a:t>również</a:t>
          </a:r>
          <a:r>
            <a:rPr lang="en-US" dirty="0"/>
            <a:t> </a:t>
          </a:r>
          <a:r>
            <a:rPr lang="en-US" dirty="0" err="1"/>
            <a:t>korzyści</a:t>
          </a:r>
          <a:r>
            <a:rPr lang="en-US" dirty="0"/>
            <a:t>:</a:t>
          </a:r>
        </a:p>
      </dgm:t>
    </dgm:pt>
    <dgm:pt modelId="{BEE868CF-C623-49BE-B041-DE7F59068487}" type="parTrans" cxnId="{1BE5CE99-3D0D-4393-847D-605F5A022DEF}">
      <dgm:prSet/>
      <dgm:spPr/>
      <dgm:t>
        <a:bodyPr/>
        <a:lstStyle/>
        <a:p>
          <a:endParaRPr lang="en-US"/>
        </a:p>
      </dgm:t>
    </dgm:pt>
    <dgm:pt modelId="{2DC617B2-7E1B-4B0D-9571-B4A8E4151DFF}" type="sibTrans" cxnId="{1BE5CE99-3D0D-4393-847D-605F5A022DEF}">
      <dgm:prSet/>
      <dgm:spPr/>
      <dgm:t>
        <a:bodyPr/>
        <a:lstStyle/>
        <a:p>
          <a:endParaRPr lang="en-US"/>
        </a:p>
      </dgm:t>
    </dgm:pt>
    <dgm:pt modelId="{3283FA41-40BB-401E-BDD3-3208DA3C0122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2. </a:t>
          </a:r>
          <a:r>
            <a:rPr lang="en-US" dirty="0" err="1">
              <a:latin typeface="Century Gothic" panose="020B0502020202020204"/>
            </a:rPr>
            <a:t>Można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zawierać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nowe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znajomości</a:t>
          </a:r>
          <a:r>
            <a:rPr lang="en-US" dirty="0">
              <a:latin typeface="Century Gothic" panose="020B0502020202020204"/>
            </a:rPr>
            <a:t>, </a:t>
          </a:r>
          <a:r>
            <a:rPr lang="en-US" dirty="0" err="1">
              <a:latin typeface="Century Gothic" panose="020B0502020202020204"/>
            </a:rPr>
            <a:t>oczywiście</a:t>
          </a:r>
          <a:r>
            <a:rPr lang="en-US" dirty="0">
              <a:latin typeface="Century Gothic" panose="020B0502020202020204"/>
            </a:rPr>
            <a:t> z </a:t>
          </a:r>
          <a:r>
            <a:rPr lang="en-US" dirty="0" err="1">
              <a:latin typeface="Century Gothic" panose="020B0502020202020204"/>
            </a:rPr>
            <a:t>zachowaniem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ostrożności</a:t>
          </a:r>
          <a:r>
            <a:rPr lang="en-US" dirty="0">
              <a:latin typeface="Century Gothic" panose="020B0502020202020204"/>
            </a:rPr>
            <a:t>,</a:t>
          </a:r>
          <a:endParaRPr lang="en-US" dirty="0"/>
        </a:p>
      </dgm:t>
    </dgm:pt>
    <dgm:pt modelId="{A6F8D8D2-DCF9-4929-A160-6A35E794A095}" type="parTrans" cxnId="{C6B0EF4D-1CD8-448E-81BC-D963E3BF6DAE}">
      <dgm:prSet/>
      <dgm:spPr/>
      <dgm:t>
        <a:bodyPr/>
        <a:lstStyle/>
        <a:p>
          <a:endParaRPr lang="en-US"/>
        </a:p>
      </dgm:t>
    </dgm:pt>
    <dgm:pt modelId="{FAA1D7DC-F095-4914-A112-9F37CDA698A2}" type="sibTrans" cxnId="{C6B0EF4D-1CD8-448E-81BC-D963E3BF6DAE}">
      <dgm:prSet/>
      <dgm:spPr/>
      <dgm:t>
        <a:bodyPr/>
        <a:lstStyle/>
        <a:p>
          <a:endParaRPr lang="en-US"/>
        </a:p>
      </dgm:t>
    </dgm:pt>
    <dgm:pt modelId="{BDAE26DC-5FDF-4D02-9608-061E8D456A0C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3. </a:t>
          </a:r>
          <a:r>
            <a:rPr lang="en-US" dirty="0" err="1">
              <a:latin typeface="Century Gothic" panose="020B0502020202020204"/>
            </a:rPr>
            <a:t>Dzięki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Internetowi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możemy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rozmawiać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ze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swoimi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bliskimi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na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odległość</a:t>
          </a:r>
          <a:r>
            <a:rPr lang="en-US" dirty="0">
              <a:latin typeface="Century Gothic" panose="020B0502020202020204"/>
            </a:rPr>
            <a:t>,</a:t>
          </a:r>
          <a:endParaRPr lang="en-US" dirty="0"/>
        </a:p>
      </dgm:t>
    </dgm:pt>
    <dgm:pt modelId="{B2AF6F0B-1CD2-4B4C-820F-73AF302B6292}" type="parTrans" cxnId="{52E62F97-82E6-4E3C-8499-F663F472EFBE}">
      <dgm:prSet/>
      <dgm:spPr/>
      <dgm:t>
        <a:bodyPr/>
        <a:lstStyle/>
        <a:p>
          <a:endParaRPr lang="en-US"/>
        </a:p>
      </dgm:t>
    </dgm:pt>
    <dgm:pt modelId="{A19BACC9-7249-4CB9-A88B-8E7AF3CBDEDE}" type="sibTrans" cxnId="{52E62F97-82E6-4E3C-8499-F663F472EFBE}">
      <dgm:prSet/>
      <dgm:spPr/>
      <dgm:t>
        <a:bodyPr/>
        <a:lstStyle/>
        <a:p>
          <a:endParaRPr lang="en-US"/>
        </a:p>
      </dgm:t>
    </dgm:pt>
    <dgm:pt modelId="{377F45E4-509F-4FD3-95B7-CE0CAD1659E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4. </a:t>
          </a:r>
          <a:r>
            <a:rPr lang="en-US" dirty="0" err="1"/>
            <a:t>Możliwość</a:t>
          </a:r>
          <a:r>
            <a:rPr lang="en-US" dirty="0"/>
            <a:t> </a:t>
          </a:r>
          <a:r>
            <a:rPr lang="en-US" dirty="0" err="1"/>
            <a:t>robienia</a:t>
          </a:r>
          <a:r>
            <a:rPr lang="en-US" dirty="0"/>
            <a:t> </a:t>
          </a:r>
          <a:r>
            <a:rPr lang="en-US" dirty="0" err="1"/>
            <a:t>zakupów</a:t>
          </a:r>
          <a:r>
            <a:rPr lang="en-US" dirty="0"/>
            <a:t> bez </a:t>
          </a:r>
          <a:r>
            <a:rPr lang="en-US" dirty="0" err="1"/>
            <a:t>wychodzenia</a:t>
          </a:r>
          <a:r>
            <a:rPr lang="en-US" dirty="0"/>
            <a:t> z </a:t>
          </a:r>
          <a:r>
            <a:rPr lang="en-US" dirty="0" err="1"/>
            <a:t>domu</a:t>
          </a:r>
          <a:r>
            <a:rPr lang="en-US" dirty="0"/>
            <a:t>,</a:t>
          </a:r>
        </a:p>
      </dgm:t>
    </dgm:pt>
    <dgm:pt modelId="{DF7DA2E2-21BF-443C-A1D7-8EF457BBDC33}" type="parTrans" cxnId="{2BB46A64-576A-4C97-B779-67F14F3C4889}">
      <dgm:prSet/>
      <dgm:spPr/>
      <dgm:t>
        <a:bodyPr/>
        <a:lstStyle/>
        <a:p>
          <a:endParaRPr lang="en-US"/>
        </a:p>
      </dgm:t>
    </dgm:pt>
    <dgm:pt modelId="{BCE61E1F-0CCC-4C13-B37A-C500DE93B97D}" type="sibTrans" cxnId="{2BB46A64-576A-4C97-B779-67F14F3C4889}">
      <dgm:prSet/>
      <dgm:spPr/>
      <dgm:t>
        <a:bodyPr/>
        <a:lstStyle/>
        <a:p>
          <a:endParaRPr lang="en-US"/>
        </a:p>
      </dgm:t>
    </dgm:pt>
    <dgm:pt modelId="{4B57C205-4D2C-49BE-9F65-24D89977B4FA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5. </a:t>
          </a:r>
          <a:r>
            <a:rPr lang="en-US" dirty="0" err="1">
              <a:latin typeface="Century Gothic" panose="020B0502020202020204"/>
            </a:rPr>
            <a:t>Można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oglądać</a:t>
          </a:r>
          <a:r>
            <a:rPr lang="en-US" dirty="0">
              <a:latin typeface="Century Gothic" panose="020B0502020202020204"/>
            </a:rPr>
            <a:t> filmy, </a:t>
          </a:r>
          <a:r>
            <a:rPr lang="en-US" dirty="0" err="1">
              <a:latin typeface="Century Gothic" panose="020B0502020202020204"/>
            </a:rPr>
            <a:t>słuchać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muzyki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czy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radia</a:t>
          </a:r>
          <a:r>
            <a:rPr lang="en-US" dirty="0">
              <a:latin typeface="Century Gothic" panose="020B0502020202020204"/>
            </a:rPr>
            <a:t>,</a:t>
          </a:r>
          <a:endParaRPr lang="en-US" dirty="0"/>
        </a:p>
      </dgm:t>
    </dgm:pt>
    <dgm:pt modelId="{EEBA7DC7-DE2F-44C6-A6A1-7B7139F2E462}" type="parTrans" cxnId="{F236E5DE-F68C-48C8-8928-87F8B186B787}">
      <dgm:prSet/>
      <dgm:spPr/>
      <dgm:t>
        <a:bodyPr/>
        <a:lstStyle/>
        <a:p>
          <a:endParaRPr lang="en-US"/>
        </a:p>
      </dgm:t>
    </dgm:pt>
    <dgm:pt modelId="{FC2BA5AC-2DCC-4C29-9273-54B55FC6C389}" type="sibTrans" cxnId="{F236E5DE-F68C-48C8-8928-87F8B186B787}">
      <dgm:prSet/>
      <dgm:spPr/>
      <dgm:t>
        <a:bodyPr/>
        <a:lstStyle/>
        <a:p>
          <a:endParaRPr lang="en-US"/>
        </a:p>
      </dgm:t>
    </dgm:pt>
    <dgm:pt modelId="{E97F4C0F-74F9-45C4-BE41-2CD4EB2BC5C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6. </a:t>
          </a:r>
          <a:r>
            <a:rPr lang="en-US" dirty="0" err="1"/>
            <a:t>Możliwość</a:t>
          </a:r>
          <a:r>
            <a:rPr lang="en-US" dirty="0"/>
            <a:t> </a:t>
          </a:r>
          <a:r>
            <a:rPr lang="en-US" dirty="0" err="1"/>
            <a:t>znalezienia</a:t>
          </a:r>
          <a:r>
            <a:rPr lang="en-US" dirty="0"/>
            <a:t> </a:t>
          </a:r>
          <a:r>
            <a:rPr lang="en-US" dirty="0" err="1"/>
            <a:t>pracy</a:t>
          </a:r>
          <a:r>
            <a:rPr lang="en-US" dirty="0"/>
            <a:t>,</a:t>
          </a:r>
        </a:p>
      </dgm:t>
    </dgm:pt>
    <dgm:pt modelId="{84C2230C-9F37-4967-B4CB-34096D23FC8D}" type="parTrans" cxnId="{3BC61952-7490-4FF6-BD6E-4480E6EBEA6B}">
      <dgm:prSet/>
      <dgm:spPr/>
      <dgm:t>
        <a:bodyPr/>
        <a:lstStyle/>
        <a:p>
          <a:endParaRPr lang="en-US"/>
        </a:p>
      </dgm:t>
    </dgm:pt>
    <dgm:pt modelId="{D3A79438-4066-42D4-A73E-7A178BF0E12E}" type="sibTrans" cxnId="{3BC61952-7490-4FF6-BD6E-4480E6EBEA6B}">
      <dgm:prSet/>
      <dgm:spPr/>
      <dgm:t>
        <a:bodyPr/>
        <a:lstStyle/>
        <a:p>
          <a:endParaRPr lang="en-US"/>
        </a:p>
      </dgm:t>
    </dgm:pt>
    <dgm:pt modelId="{1FA97210-82A2-4FDE-BCC2-58C847BA91B6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/>
            <a:t>7. </a:t>
          </a:r>
          <a:r>
            <a:rPr lang="en-US" dirty="0">
              <a:latin typeface="Century Gothic" panose="020B0502020202020204"/>
            </a:rPr>
            <a:t>Internet </a:t>
          </a:r>
          <a:r>
            <a:rPr lang="en-US" dirty="0" err="1">
              <a:latin typeface="Century Gothic" panose="020B0502020202020204"/>
            </a:rPr>
            <a:t>umożliwia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nam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granie</a:t>
          </a:r>
          <a:r>
            <a:rPr lang="en-US" dirty="0">
              <a:latin typeface="Century Gothic" panose="020B0502020202020204"/>
            </a:rPr>
            <a:t> z </a:t>
          </a:r>
          <a:r>
            <a:rPr lang="en-US" dirty="0" err="1">
              <a:latin typeface="Century Gothic" panose="020B0502020202020204"/>
            </a:rPr>
            <a:t>swoimi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przyjaciółmi</a:t>
          </a:r>
          <a:r>
            <a:rPr lang="en-US" dirty="0">
              <a:latin typeface="Century Gothic" panose="020B0502020202020204"/>
            </a:rPr>
            <a:t>,</a:t>
          </a:r>
          <a:endParaRPr lang="en-US" dirty="0"/>
        </a:p>
      </dgm:t>
    </dgm:pt>
    <dgm:pt modelId="{8ADC4872-DA46-4EC5-95DD-35AD633F0229}" type="parTrans" cxnId="{1490DC12-48A6-4137-8C2A-3B0939D2B9E9}">
      <dgm:prSet/>
      <dgm:spPr/>
      <dgm:t>
        <a:bodyPr/>
        <a:lstStyle/>
        <a:p>
          <a:endParaRPr lang="en-US"/>
        </a:p>
      </dgm:t>
    </dgm:pt>
    <dgm:pt modelId="{E3AE0546-AEC2-4BAF-ACD1-AC735C67ECE9}" type="sibTrans" cxnId="{1490DC12-48A6-4137-8C2A-3B0939D2B9E9}">
      <dgm:prSet/>
      <dgm:spPr/>
      <dgm:t>
        <a:bodyPr/>
        <a:lstStyle/>
        <a:p>
          <a:endParaRPr lang="en-US"/>
        </a:p>
      </dgm:t>
    </dgm:pt>
    <dgm:pt modelId="{B7003E5F-D2B4-4225-AD0E-B1BC742D1A92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 err="1">
              <a:latin typeface="Century Gothic" panose="020B0502020202020204"/>
            </a:rPr>
            <a:t>Można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się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szybko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znaleźć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informacje</a:t>
          </a:r>
          <a:r>
            <a:rPr lang="en-US" dirty="0">
              <a:latin typeface="Century Gothic" panose="020B0502020202020204"/>
            </a:rPr>
            <a:t>, </a:t>
          </a:r>
          <a:r>
            <a:rPr lang="en-US" dirty="0" err="1">
              <a:latin typeface="Century Gothic" panose="020B0502020202020204"/>
            </a:rPr>
            <a:t>których</a:t>
          </a:r>
          <a:r>
            <a:rPr lang="en-US" dirty="0">
              <a:latin typeface="Century Gothic" panose="020B0502020202020204"/>
            </a:rPr>
            <a:t> </a:t>
          </a:r>
          <a:r>
            <a:rPr lang="en-US" dirty="0" err="1">
              <a:latin typeface="Century Gothic" panose="020B0502020202020204"/>
            </a:rPr>
            <a:t>potrzebujemy</a:t>
          </a:r>
          <a:r>
            <a:rPr lang="en-US" dirty="0">
              <a:latin typeface="Century Gothic" panose="020B0502020202020204"/>
            </a:rPr>
            <a:t>,</a:t>
          </a:r>
        </a:p>
      </dgm:t>
    </dgm:pt>
    <dgm:pt modelId="{0269E89C-604B-4485-9CDE-2410710DD47A}" type="parTrans" cxnId="{F4936A33-ED23-4F8B-8089-BAFBC14B2B9E}">
      <dgm:prSet/>
      <dgm:spPr/>
    </dgm:pt>
    <dgm:pt modelId="{1BEDF7C5-D914-4678-A570-A9B5E4EA7AC0}" type="sibTrans" cxnId="{F4936A33-ED23-4F8B-8089-BAFBC14B2B9E}">
      <dgm:prSet/>
      <dgm:spPr/>
    </dgm:pt>
    <dgm:pt modelId="{5CACD9B0-3830-45B2-A1C4-3E675D04DA3A}" type="pres">
      <dgm:prSet presAssocID="{840FFD4C-6F55-42A6-8FB2-431C727B979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920A85-6D43-48B7-AFF3-AC529D50C090}" type="pres">
      <dgm:prSet presAssocID="{16B0B85D-6D76-41A0-AA72-BBCF42BC710B}" presName="compNode" presStyleCnt="0"/>
      <dgm:spPr/>
    </dgm:pt>
    <dgm:pt modelId="{F2BA652A-2E3F-45C8-9289-ED60F06FDF71}" type="pres">
      <dgm:prSet presAssocID="{16B0B85D-6D76-41A0-AA72-BBCF42BC710B}" presName="bgRect" presStyleLbl="bgShp" presStyleIdx="0" presStyleCnt="8"/>
      <dgm:spPr/>
    </dgm:pt>
    <dgm:pt modelId="{291018BE-DFB1-42D0-8ED7-4C7D69461EC2}" type="pres">
      <dgm:prSet presAssocID="{16B0B85D-6D76-41A0-AA72-BBCF42BC710B}" presName="iconRect" presStyleLbl="nod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Naukowiec"/>
        </a:ext>
      </dgm:extLst>
    </dgm:pt>
    <dgm:pt modelId="{F876A6D3-B597-498A-8487-1F3ADC5AFE51}" type="pres">
      <dgm:prSet presAssocID="{16B0B85D-6D76-41A0-AA72-BBCF42BC710B}" presName="spaceRect" presStyleCnt="0"/>
      <dgm:spPr/>
    </dgm:pt>
    <dgm:pt modelId="{08A4FB9A-B8BA-4749-A7ED-25A0E33013C4}" type="pres">
      <dgm:prSet presAssocID="{16B0B85D-6D76-41A0-AA72-BBCF42BC710B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D184BA28-318D-4DC2-A94D-6FF428AAE3BA}" type="pres">
      <dgm:prSet presAssocID="{2DC617B2-7E1B-4B0D-9571-B4A8E4151DFF}" presName="sibTrans" presStyleCnt="0"/>
      <dgm:spPr/>
    </dgm:pt>
    <dgm:pt modelId="{3E0B2A64-8CF7-4904-8212-7B76B7AB1A46}" type="pres">
      <dgm:prSet presAssocID="{B7003E5F-D2B4-4225-AD0E-B1BC742D1A92}" presName="compNode" presStyleCnt="0"/>
      <dgm:spPr/>
    </dgm:pt>
    <dgm:pt modelId="{1544DAEC-2662-4E5D-9193-CD4A3B42FDD2}" type="pres">
      <dgm:prSet presAssocID="{B7003E5F-D2B4-4225-AD0E-B1BC742D1A92}" presName="bgRect" presStyleLbl="bgShp" presStyleIdx="1" presStyleCnt="8"/>
      <dgm:spPr/>
    </dgm:pt>
    <dgm:pt modelId="{1E1E8109-54D3-4254-AA7E-C3B13976C05F}" type="pres">
      <dgm:prSet presAssocID="{B7003E5F-D2B4-4225-AD0E-B1BC742D1A92}" presName="iconRect" presStyleLbl="node1" presStyleIdx="1" presStyleCnt="8"/>
      <dgm:spPr/>
    </dgm:pt>
    <dgm:pt modelId="{2D93AB92-7495-4027-842F-42CB0D26DAF4}" type="pres">
      <dgm:prSet presAssocID="{B7003E5F-D2B4-4225-AD0E-B1BC742D1A92}" presName="spaceRect" presStyleCnt="0"/>
      <dgm:spPr/>
    </dgm:pt>
    <dgm:pt modelId="{6039D78D-C655-4E41-81B9-712CF4855971}" type="pres">
      <dgm:prSet presAssocID="{B7003E5F-D2B4-4225-AD0E-B1BC742D1A92}" presName="parTx" presStyleLbl="revTx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ED912280-C9FF-46D1-B5FD-DA850014A001}" type="pres">
      <dgm:prSet presAssocID="{1BEDF7C5-D914-4678-A570-A9B5E4EA7AC0}" presName="sibTrans" presStyleCnt="0"/>
      <dgm:spPr/>
    </dgm:pt>
    <dgm:pt modelId="{5768F99C-DF3A-4366-A6AA-53BA1C1CDB07}" type="pres">
      <dgm:prSet presAssocID="{3283FA41-40BB-401E-BDD3-3208DA3C0122}" presName="compNode" presStyleCnt="0"/>
      <dgm:spPr/>
    </dgm:pt>
    <dgm:pt modelId="{898A6A98-CD5F-4E10-B1EF-5F74179A463D}" type="pres">
      <dgm:prSet presAssocID="{3283FA41-40BB-401E-BDD3-3208DA3C0122}" presName="bgRect" presStyleLbl="bgShp" presStyleIdx="2" presStyleCnt="8"/>
      <dgm:spPr/>
    </dgm:pt>
    <dgm:pt modelId="{B5DCF5E4-223D-43A9-BE4D-F9A823808166}" type="pres">
      <dgm:prSet presAssocID="{3283FA41-40BB-401E-BDD3-3208DA3C0122}" presName="iconRect" presStyleLbl="node1" presStyleIdx="2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03544C07-3B12-4C63-99EB-A340BE794098}" type="pres">
      <dgm:prSet presAssocID="{3283FA41-40BB-401E-BDD3-3208DA3C0122}" presName="spaceRect" presStyleCnt="0"/>
      <dgm:spPr/>
    </dgm:pt>
    <dgm:pt modelId="{79E56683-CE06-4931-9C86-6D0205E2CAA1}" type="pres">
      <dgm:prSet presAssocID="{3283FA41-40BB-401E-BDD3-3208DA3C0122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4173444-150F-47DD-AFBF-581678C8BDDC}" type="pres">
      <dgm:prSet presAssocID="{FAA1D7DC-F095-4914-A112-9F37CDA698A2}" presName="sibTrans" presStyleCnt="0"/>
      <dgm:spPr/>
    </dgm:pt>
    <dgm:pt modelId="{F6C780D6-4550-451D-97DB-867D45C2656B}" type="pres">
      <dgm:prSet presAssocID="{BDAE26DC-5FDF-4D02-9608-061E8D456A0C}" presName="compNode" presStyleCnt="0"/>
      <dgm:spPr/>
    </dgm:pt>
    <dgm:pt modelId="{44F876ED-A0A5-4F9D-8777-2AB68B29EAE9}" type="pres">
      <dgm:prSet presAssocID="{BDAE26DC-5FDF-4D02-9608-061E8D456A0C}" presName="bgRect" presStyleLbl="bgShp" presStyleIdx="3" presStyleCnt="8"/>
      <dgm:spPr/>
    </dgm:pt>
    <dgm:pt modelId="{87FB9C70-2E00-4C45-87C9-472765EFBE5F}" type="pres">
      <dgm:prSet presAssocID="{BDAE26DC-5FDF-4D02-9608-061E8D456A0C}" presName="iconRect" presStyleLbl="node1" presStyleIdx="3" presStyleCnt="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toper"/>
        </a:ext>
      </dgm:extLst>
    </dgm:pt>
    <dgm:pt modelId="{ABBAAB7E-955F-4DD6-A270-390FF24DD9FC}" type="pres">
      <dgm:prSet presAssocID="{BDAE26DC-5FDF-4D02-9608-061E8D456A0C}" presName="spaceRect" presStyleCnt="0"/>
      <dgm:spPr/>
    </dgm:pt>
    <dgm:pt modelId="{141E4649-7C1F-47ED-A35F-ABDB1874A1EC}" type="pres">
      <dgm:prSet presAssocID="{BDAE26DC-5FDF-4D02-9608-061E8D456A0C}" presName="parTx" presStyleLbl="revTx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BED42432-9FEB-4B20-9607-2D0AD27266C6}" type="pres">
      <dgm:prSet presAssocID="{A19BACC9-7249-4CB9-A88B-8E7AF3CBDEDE}" presName="sibTrans" presStyleCnt="0"/>
      <dgm:spPr/>
    </dgm:pt>
    <dgm:pt modelId="{664E49C1-6CF1-4B76-B104-9FF6BA8C033B}" type="pres">
      <dgm:prSet presAssocID="{377F45E4-509F-4FD3-95B7-CE0CAD1659E4}" presName="compNode" presStyleCnt="0"/>
      <dgm:spPr/>
    </dgm:pt>
    <dgm:pt modelId="{3DDBD6F2-400E-465C-814B-73934ED3986A}" type="pres">
      <dgm:prSet presAssocID="{377F45E4-509F-4FD3-95B7-CE0CAD1659E4}" presName="bgRect" presStyleLbl="bgShp" presStyleIdx="4" presStyleCnt="8"/>
      <dgm:spPr/>
    </dgm:pt>
    <dgm:pt modelId="{805DBFFB-A9B4-44CF-B866-EC86513152FB}" type="pres">
      <dgm:prSet presAssocID="{377F45E4-509F-4FD3-95B7-CE0CAD1659E4}" presName="iconRect" presStyleLbl="node1" presStyleIdx="4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625638C2-8CC0-41C0-854F-5BBA94146398}" type="pres">
      <dgm:prSet presAssocID="{377F45E4-509F-4FD3-95B7-CE0CAD1659E4}" presName="spaceRect" presStyleCnt="0"/>
      <dgm:spPr/>
    </dgm:pt>
    <dgm:pt modelId="{B25B4BCA-4524-4CA1-8A98-9F632B5B0E66}" type="pres">
      <dgm:prSet presAssocID="{377F45E4-509F-4FD3-95B7-CE0CAD1659E4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2D0FB9B4-4224-40BD-B97D-55473E7E2D87}" type="pres">
      <dgm:prSet presAssocID="{BCE61E1F-0CCC-4C13-B37A-C500DE93B97D}" presName="sibTrans" presStyleCnt="0"/>
      <dgm:spPr/>
    </dgm:pt>
    <dgm:pt modelId="{47994793-6550-4B82-B527-2608B84ABCD0}" type="pres">
      <dgm:prSet presAssocID="{4B57C205-4D2C-49BE-9F65-24D89977B4FA}" presName="compNode" presStyleCnt="0"/>
      <dgm:spPr/>
    </dgm:pt>
    <dgm:pt modelId="{5880180E-4508-4E65-9687-8270E110F761}" type="pres">
      <dgm:prSet presAssocID="{4B57C205-4D2C-49BE-9F65-24D89977B4FA}" presName="bgRect" presStyleLbl="bgShp" presStyleIdx="5" presStyleCnt="8"/>
      <dgm:spPr/>
    </dgm:pt>
    <dgm:pt modelId="{BA4489FE-2D5E-454C-A0C6-8150AF12F0F5}" type="pres">
      <dgm:prSet presAssocID="{4B57C205-4D2C-49BE-9F65-24D89977B4FA}" presName="iconRect" presStyleLbl="node1" presStyleIdx="5" presStyleCnt="8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Radio"/>
        </a:ext>
      </dgm:extLst>
    </dgm:pt>
    <dgm:pt modelId="{8149E71E-40F7-4979-9B08-22C3C3A873F1}" type="pres">
      <dgm:prSet presAssocID="{4B57C205-4D2C-49BE-9F65-24D89977B4FA}" presName="spaceRect" presStyleCnt="0"/>
      <dgm:spPr/>
    </dgm:pt>
    <dgm:pt modelId="{5B6A2D54-D3DB-465E-8DB4-3F245F7BA0AF}" type="pres">
      <dgm:prSet presAssocID="{4B57C205-4D2C-49BE-9F65-24D89977B4FA}" presName="parTx" presStyleLbl="revTx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0C329E5E-0466-401E-928D-F95554E47CEA}" type="pres">
      <dgm:prSet presAssocID="{FC2BA5AC-2DCC-4C29-9273-54B55FC6C389}" presName="sibTrans" presStyleCnt="0"/>
      <dgm:spPr/>
    </dgm:pt>
    <dgm:pt modelId="{2F7D17E4-4328-4A8F-9926-7B7B973C168C}" type="pres">
      <dgm:prSet presAssocID="{E97F4C0F-74F9-45C4-BE41-2CD4EB2BC5CC}" presName="compNode" presStyleCnt="0"/>
      <dgm:spPr/>
    </dgm:pt>
    <dgm:pt modelId="{F12BBCB4-21C1-4459-8D8D-87436FC44572}" type="pres">
      <dgm:prSet presAssocID="{E97F4C0F-74F9-45C4-BE41-2CD4EB2BC5CC}" presName="bgRect" presStyleLbl="bgShp" presStyleIdx="6" presStyleCnt="8"/>
      <dgm:spPr/>
    </dgm:pt>
    <dgm:pt modelId="{93D0CBF8-E3CE-4AEA-BF5C-B75A0910A38B}" type="pres">
      <dgm:prSet presAssocID="{E97F4C0F-74F9-45C4-BE41-2CD4EB2BC5CC}" presName="iconRect" presStyleLbl="node1" presStyleIdx="6" presStyleCnt="8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pawacz"/>
        </a:ext>
      </dgm:extLst>
    </dgm:pt>
    <dgm:pt modelId="{AEC31B9A-09EA-431D-8D54-D8256AE1964A}" type="pres">
      <dgm:prSet presAssocID="{E97F4C0F-74F9-45C4-BE41-2CD4EB2BC5CC}" presName="spaceRect" presStyleCnt="0"/>
      <dgm:spPr/>
    </dgm:pt>
    <dgm:pt modelId="{E00F9F5D-FCB7-4460-8970-46B7C0093ED9}" type="pres">
      <dgm:prSet presAssocID="{E97F4C0F-74F9-45C4-BE41-2CD4EB2BC5CC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69F2FAFD-6898-4DAD-B7EA-FE9EF96E8E10}" type="pres">
      <dgm:prSet presAssocID="{D3A79438-4066-42D4-A73E-7A178BF0E12E}" presName="sibTrans" presStyleCnt="0"/>
      <dgm:spPr/>
    </dgm:pt>
    <dgm:pt modelId="{2CB7425B-E7EE-45A1-BBCC-82734AEC5E14}" type="pres">
      <dgm:prSet presAssocID="{1FA97210-82A2-4FDE-BCC2-58C847BA91B6}" presName="compNode" presStyleCnt="0"/>
      <dgm:spPr/>
    </dgm:pt>
    <dgm:pt modelId="{81A0B90C-9F7F-4371-9FE2-A8AB5BB1BE4C}" type="pres">
      <dgm:prSet presAssocID="{1FA97210-82A2-4FDE-BCC2-58C847BA91B6}" presName="bgRect" presStyleLbl="bgShp" presStyleIdx="7" presStyleCnt="8"/>
      <dgm:spPr/>
    </dgm:pt>
    <dgm:pt modelId="{42D0DBD6-5225-40F4-BA58-C7AEE812E8C4}" type="pres">
      <dgm:prSet presAssocID="{1FA97210-82A2-4FDE-BCC2-58C847BA91B6}" presName="iconRect" presStyleLbl="node1" presStyleIdx="7" presStyleCnt="8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39961486-10DB-4CB0-B463-BF59810171D2}" type="pres">
      <dgm:prSet presAssocID="{1FA97210-82A2-4FDE-BCC2-58C847BA91B6}" presName="spaceRect" presStyleCnt="0"/>
      <dgm:spPr/>
    </dgm:pt>
    <dgm:pt modelId="{018E5E9C-E727-4D72-8615-B0DE1D71FEF8}" type="pres">
      <dgm:prSet presAssocID="{1FA97210-82A2-4FDE-BCC2-58C847BA91B6}" presName="parTx" presStyleLbl="revTx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B2FDA0F2-74D4-4CB9-B6F3-C2DEBFCD95A9}" type="presOf" srcId="{E97F4C0F-74F9-45C4-BE41-2CD4EB2BC5CC}" destId="{E00F9F5D-FCB7-4460-8970-46B7C0093ED9}" srcOrd="0" destOrd="0" presId="urn:microsoft.com/office/officeart/2018/2/layout/IconVerticalSolidList"/>
    <dgm:cxn modelId="{624D7D2D-597A-435E-BEF3-2B35E0BE606C}" type="presOf" srcId="{16B0B85D-6D76-41A0-AA72-BBCF42BC710B}" destId="{08A4FB9A-B8BA-4749-A7ED-25A0E33013C4}" srcOrd="0" destOrd="0" presId="urn:microsoft.com/office/officeart/2018/2/layout/IconVerticalSolidList"/>
    <dgm:cxn modelId="{1BE5CE99-3D0D-4393-847D-605F5A022DEF}" srcId="{840FFD4C-6F55-42A6-8FB2-431C727B9797}" destId="{16B0B85D-6D76-41A0-AA72-BBCF42BC710B}" srcOrd="0" destOrd="0" parTransId="{BEE868CF-C623-49BE-B041-DE7F59068487}" sibTransId="{2DC617B2-7E1B-4B0D-9571-B4A8E4151DFF}"/>
    <dgm:cxn modelId="{136BFBB5-DA57-435C-9166-945B30239025}" type="presOf" srcId="{3283FA41-40BB-401E-BDD3-3208DA3C0122}" destId="{79E56683-CE06-4931-9C86-6D0205E2CAA1}" srcOrd="0" destOrd="0" presId="urn:microsoft.com/office/officeart/2018/2/layout/IconVerticalSolidList"/>
    <dgm:cxn modelId="{3BC61952-7490-4FF6-BD6E-4480E6EBEA6B}" srcId="{840FFD4C-6F55-42A6-8FB2-431C727B9797}" destId="{E97F4C0F-74F9-45C4-BE41-2CD4EB2BC5CC}" srcOrd="6" destOrd="0" parTransId="{84C2230C-9F37-4967-B4CB-34096D23FC8D}" sibTransId="{D3A79438-4066-42D4-A73E-7A178BF0E12E}"/>
    <dgm:cxn modelId="{C486C65D-298E-45C8-8F78-1410FB685031}" type="presOf" srcId="{377F45E4-509F-4FD3-95B7-CE0CAD1659E4}" destId="{B25B4BCA-4524-4CA1-8A98-9F632B5B0E66}" srcOrd="0" destOrd="0" presId="urn:microsoft.com/office/officeart/2018/2/layout/IconVerticalSolidList"/>
    <dgm:cxn modelId="{6580D02B-D896-4D61-A80E-9FA73CA5E0FE}" type="presOf" srcId="{1FA97210-82A2-4FDE-BCC2-58C847BA91B6}" destId="{018E5E9C-E727-4D72-8615-B0DE1D71FEF8}" srcOrd="0" destOrd="0" presId="urn:microsoft.com/office/officeart/2018/2/layout/IconVerticalSolidList"/>
    <dgm:cxn modelId="{C6B0EF4D-1CD8-448E-81BC-D963E3BF6DAE}" srcId="{840FFD4C-6F55-42A6-8FB2-431C727B9797}" destId="{3283FA41-40BB-401E-BDD3-3208DA3C0122}" srcOrd="2" destOrd="0" parTransId="{A6F8D8D2-DCF9-4929-A160-6A35E794A095}" sibTransId="{FAA1D7DC-F095-4914-A112-9F37CDA698A2}"/>
    <dgm:cxn modelId="{1490DC12-48A6-4137-8C2A-3B0939D2B9E9}" srcId="{840FFD4C-6F55-42A6-8FB2-431C727B9797}" destId="{1FA97210-82A2-4FDE-BCC2-58C847BA91B6}" srcOrd="7" destOrd="0" parTransId="{8ADC4872-DA46-4EC5-95DD-35AD633F0229}" sibTransId="{E3AE0546-AEC2-4BAF-ACD1-AC735C67ECE9}"/>
    <dgm:cxn modelId="{F4936A33-ED23-4F8B-8089-BAFBC14B2B9E}" srcId="{840FFD4C-6F55-42A6-8FB2-431C727B9797}" destId="{B7003E5F-D2B4-4225-AD0E-B1BC742D1A92}" srcOrd="1" destOrd="0" parTransId="{0269E89C-604B-4485-9CDE-2410710DD47A}" sibTransId="{1BEDF7C5-D914-4678-A570-A9B5E4EA7AC0}"/>
    <dgm:cxn modelId="{FE34FFD6-190A-4117-8721-F1911907C234}" type="presOf" srcId="{B7003E5F-D2B4-4225-AD0E-B1BC742D1A92}" destId="{6039D78D-C655-4E41-81B9-712CF4855971}" srcOrd="0" destOrd="0" presId="urn:microsoft.com/office/officeart/2018/2/layout/IconVerticalSolidList"/>
    <dgm:cxn modelId="{2BB46A64-576A-4C97-B779-67F14F3C4889}" srcId="{840FFD4C-6F55-42A6-8FB2-431C727B9797}" destId="{377F45E4-509F-4FD3-95B7-CE0CAD1659E4}" srcOrd="4" destOrd="0" parTransId="{DF7DA2E2-21BF-443C-A1D7-8EF457BBDC33}" sibTransId="{BCE61E1F-0CCC-4C13-B37A-C500DE93B97D}"/>
    <dgm:cxn modelId="{52E62F97-82E6-4E3C-8499-F663F472EFBE}" srcId="{840FFD4C-6F55-42A6-8FB2-431C727B9797}" destId="{BDAE26DC-5FDF-4D02-9608-061E8D456A0C}" srcOrd="3" destOrd="0" parTransId="{B2AF6F0B-1CD2-4B4C-820F-73AF302B6292}" sibTransId="{A19BACC9-7249-4CB9-A88B-8E7AF3CBDEDE}"/>
    <dgm:cxn modelId="{BC5A30FE-1A9B-43CE-9897-19EFD3B46432}" type="presOf" srcId="{BDAE26DC-5FDF-4D02-9608-061E8D456A0C}" destId="{141E4649-7C1F-47ED-A35F-ABDB1874A1EC}" srcOrd="0" destOrd="0" presId="urn:microsoft.com/office/officeart/2018/2/layout/IconVerticalSolidList"/>
    <dgm:cxn modelId="{F236E5DE-F68C-48C8-8928-87F8B186B787}" srcId="{840FFD4C-6F55-42A6-8FB2-431C727B9797}" destId="{4B57C205-4D2C-49BE-9F65-24D89977B4FA}" srcOrd="5" destOrd="0" parTransId="{EEBA7DC7-DE2F-44C6-A6A1-7B7139F2E462}" sibTransId="{FC2BA5AC-2DCC-4C29-9273-54B55FC6C389}"/>
    <dgm:cxn modelId="{968EDD75-C6C5-43CA-A31F-4973E31E4303}" type="presOf" srcId="{840FFD4C-6F55-42A6-8FB2-431C727B9797}" destId="{5CACD9B0-3830-45B2-A1C4-3E675D04DA3A}" srcOrd="0" destOrd="0" presId="urn:microsoft.com/office/officeart/2018/2/layout/IconVerticalSolidList"/>
    <dgm:cxn modelId="{3522D7B2-61C8-4328-B32C-FED74B0714D7}" type="presOf" srcId="{4B57C205-4D2C-49BE-9F65-24D89977B4FA}" destId="{5B6A2D54-D3DB-465E-8DB4-3F245F7BA0AF}" srcOrd="0" destOrd="0" presId="urn:microsoft.com/office/officeart/2018/2/layout/IconVerticalSolidList"/>
    <dgm:cxn modelId="{2D9A588F-170D-401B-9A89-C8961691957D}" type="presParOf" srcId="{5CACD9B0-3830-45B2-A1C4-3E675D04DA3A}" destId="{D6920A85-6D43-48B7-AFF3-AC529D50C090}" srcOrd="0" destOrd="0" presId="urn:microsoft.com/office/officeart/2018/2/layout/IconVerticalSolidList"/>
    <dgm:cxn modelId="{607A7DC6-209C-4572-A7F2-05E59B55AF1E}" type="presParOf" srcId="{D6920A85-6D43-48B7-AFF3-AC529D50C090}" destId="{F2BA652A-2E3F-45C8-9289-ED60F06FDF71}" srcOrd="0" destOrd="0" presId="urn:microsoft.com/office/officeart/2018/2/layout/IconVerticalSolidList"/>
    <dgm:cxn modelId="{3A0D8C62-A200-43C5-8AFC-CCBC91F17486}" type="presParOf" srcId="{D6920A85-6D43-48B7-AFF3-AC529D50C090}" destId="{291018BE-DFB1-42D0-8ED7-4C7D69461EC2}" srcOrd="1" destOrd="0" presId="urn:microsoft.com/office/officeart/2018/2/layout/IconVerticalSolidList"/>
    <dgm:cxn modelId="{E7E275EB-6891-48EF-B6FB-7741D236C617}" type="presParOf" srcId="{D6920A85-6D43-48B7-AFF3-AC529D50C090}" destId="{F876A6D3-B597-498A-8487-1F3ADC5AFE51}" srcOrd="2" destOrd="0" presId="urn:microsoft.com/office/officeart/2018/2/layout/IconVerticalSolidList"/>
    <dgm:cxn modelId="{5456998C-75AB-4D07-B152-1B8D4A226441}" type="presParOf" srcId="{D6920A85-6D43-48B7-AFF3-AC529D50C090}" destId="{08A4FB9A-B8BA-4749-A7ED-25A0E33013C4}" srcOrd="3" destOrd="0" presId="urn:microsoft.com/office/officeart/2018/2/layout/IconVerticalSolidList"/>
    <dgm:cxn modelId="{BAEDFC00-ECAB-4460-B394-1ACC8E50E2FE}" type="presParOf" srcId="{5CACD9B0-3830-45B2-A1C4-3E675D04DA3A}" destId="{D184BA28-318D-4DC2-A94D-6FF428AAE3BA}" srcOrd="1" destOrd="0" presId="urn:microsoft.com/office/officeart/2018/2/layout/IconVerticalSolidList"/>
    <dgm:cxn modelId="{952F9C12-72CA-49A1-AF86-1CA76F6C99FB}" type="presParOf" srcId="{5CACD9B0-3830-45B2-A1C4-3E675D04DA3A}" destId="{3E0B2A64-8CF7-4904-8212-7B76B7AB1A46}" srcOrd="2" destOrd="0" presId="urn:microsoft.com/office/officeart/2018/2/layout/IconVerticalSolidList"/>
    <dgm:cxn modelId="{24BDFFC2-A7D1-4920-B2BD-FE75A42E27D8}" type="presParOf" srcId="{3E0B2A64-8CF7-4904-8212-7B76B7AB1A46}" destId="{1544DAEC-2662-4E5D-9193-CD4A3B42FDD2}" srcOrd="0" destOrd="0" presId="urn:microsoft.com/office/officeart/2018/2/layout/IconVerticalSolidList"/>
    <dgm:cxn modelId="{BFB1D9D2-AC75-4718-B86C-8AA508D88DB6}" type="presParOf" srcId="{3E0B2A64-8CF7-4904-8212-7B76B7AB1A46}" destId="{1E1E8109-54D3-4254-AA7E-C3B13976C05F}" srcOrd="1" destOrd="0" presId="urn:microsoft.com/office/officeart/2018/2/layout/IconVerticalSolidList"/>
    <dgm:cxn modelId="{59D35206-19B3-4D04-A40F-A37B39176442}" type="presParOf" srcId="{3E0B2A64-8CF7-4904-8212-7B76B7AB1A46}" destId="{2D93AB92-7495-4027-842F-42CB0D26DAF4}" srcOrd="2" destOrd="0" presId="urn:microsoft.com/office/officeart/2018/2/layout/IconVerticalSolidList"/>
    <dgm:cxn modelId="{55FB636E-53E5-43B5-9055-45B5F1075BDE}" type="presParOf" srcId="{3E0B2A64-8CF7-4904-8212-7B76B7AB1A46}" destId="{6039D78D-C655-4E41-81B9-712CF4855971}" srcOrd="3" destOrd="0" presId="urn:microsoft.com/office/officeart/2018/2/layout/IconVerticalSolidList"/>
    <dgm:cxn modelId="{F7FAE514-4379-419C-99B2-750C7457313E}" type="presParOf" srcId="{5CACD9B0-3830-45B2-A1C4-3E675D04DA3A}" destId="{ED912280-C9FF-46D1-B5FD-DA850014A001}" srcOrd="3" destOrd="0" presId="urn:microsoft.com/office/officeart/2018/2/layout/IconVerticalSolidList"/>
    <dgm:cxn modelId="{56EE998B-01EC-48F0-8C1C-6D4B2C212C5C}" type="presParOf" srcId="{5CACD9B0-3830-45B2-A1C4-3E675D04DA3A}" destId="{5768F99C-DF3A-4366-A6AA-53BA1C1CDB07}" srcOrd="4" destOrd="0" presId="urn:microsoft.com/office/officeart/2018/2/layout/IconVerticalSolidList"/>
    <dgm:cxn modelId="{38CFE175-545C-4097-8AEA-858C129AA031}" type="presParOf" srcId="{5768F99C-DF3A-4366-A6AA-53BA1C1CDB07}" destId="{898A6A98-CD5F-4E10-B1EF-5F74179A463D}" srcOrd="0" destOrd="0" presId="urn:microsoft.com/office/officeart/2018/2/layout/IconVerticalSolidList"/>
    <dgm:cxn modelId="{AD4CCB87-D2B1-420E-A3CC-E3DC5935DEB7}" type="presParOf" srcId="{5768F99C-DF3A-4366-A6AA-53BA1C1CDB07}" destId="{B5DCF5E4-223D-43A9-BE4D-F9A823808166}" srcOrd="1" destOrd="0" presId="urn:microsoft.com/office/officeart/2018/2/layout/IconVerticalSolidList"/>
    <dgm:cxn modelId="{20D23954-82F7-4EC9-8F84-886194BD434C}" type="presParOf" srcId="{5768F99C-DF3A-4366-A6AA-53BA1C1CDB07}" destId="{03544C07-3B12-4C63-99EB-A340BE794098}" srcOrd="2" destOrd="0" presId="urn:microsoft.com/office/officeart/2018/2/layout/IconVerticalSolidList"/>
    <dgm:cxn modelId="{4EABA401-1E9E-4E1B-A7A5-A73D4AA52701}" type="presParOf" srcId="{5768F99C-DF3A-4366-A6AA-53BA1C1CDB07}" destId="{79E56683-CE06-4931-9C86-6D0205E2CAA1}" srcOrd="3" destOrd="0" presId="urn:microsoft.com/office/officeart/2018/2/layout/IconVerticalSolidList"/>
    <dgm:cxn modelId="{4452C1EE-52E2-4802-A916-D93395693E1B}" type="presParOf" srcId="{5CACD9B0-3830-45B2-A1C4-3E675D04DA3A}" destId="{F4173444-150F-47DD-AFBF-581678C8BDDC}" srcOrd="5" destOrd="0" presId="urn:microsoft.com/office/officeart/2018/2/layout/IconVerticalSolidList"/>
    <dgm:cxn modelId="{FE20A1A4-B034-49CF-BC0F-6DE20B828D51}" type="presParOf" srcId="{5CACD9B0-3830-45B2-A1C4-3E675D04DA3A}" destId="{F6C780D6-4550-451D-97DB-867D45C2656B}" srcOrd="6" destOrd="0" presId="urn:microsoft.com/office/officeart/2018/2/layout/IconVerticalSolidList"/>
    <dgm:cxn modelId="{297470DE-0CB2-4D39-86E0-F6E18CE9B037}" type="presParOf" srcId="{F6C780D6-4550-451D-97DB-867D45C2656B}" destId="{44F876ED-A0A5-4F9D-8777-2AB68B29EAE9}" srcOrd="0" destOrd="0" presId="urn:microsoft.com/office/officeart/2018/2/layout/IconVerticalSolidList"/>
    <dgm:cxn modelId="{818B19AE-BEB3-4B07-8CE4-923103119A9D}" type="presParOf" srcId="{F6C780D6-4550-451D-97DB-867D45C2656B}" destId="{87FB9C70-2E00-4C45-87C9-472765EFBE5F}" srcOrd="1" destOrd="0" presId="urn:microsoft.com/office/officeart/2018/2/layout/IconVerticalSolidList"/>
    <dgm:cxn modelId="{47424CD6-3FC5-46B9-92E5-1847D2F8B9E4}" type="presParOf" srcId="{F6C780D6-4550-451D-97DB-867D45C2656B}" destId="{ABBAAB7E-955F-4DD6-A270-390FF24DD9FC}" srcOrd="2" destOrd="0" presId="urn:microsoft.com/office/officeart/2018/2/layout/IconVerticalSolidList"/>
    <dgm:cxn modelId="{48FA7F09-911F-42FF-9E1A-FE5466E9D28C}" type="presParOf" srcId="{F6C780D6-4550-451D-97DB-867D45C2656B}" destId="{141E4649-7C1F-47ED-A35F-ABDB1874A1EC}" srcOrd="3" destOrd="0" presId="urn:microsoft.com/office/officeart/2018/2/layout/IconVerticalSolidList"/>
    <dgm:cxn modelId="{C70B5F5E-8082-4F5A-A0B3-FE0955B5FA89}" type="presParOf" srcId="{5CACD9B0-3830-45B2-A1C4-3E675D04DA3A}" destId="{BED42432-9FEB-4B20-9607-2D0AD27266C6}" srcOrd="7" destOrd="0" presId="urn:microsoft.com/office/officeart/2018/2/layout/IconVerticalSolidList"/>
    <dgm:cxn modelId="{BF935CC4-FDE6-4DC0-879F-19F3DBD794EE}" type="presParOf" srcId="{5CACD9B0-3830-45B2-A1C4-3E675D04DA3A}" destId="{664E49C1-6CF1-4B76-B104-9FF6BA8C033B}" srcOrd="8" destOrd="0" presId="urn:microsoft.com/office/officeart/2018/2/layout/IconVerticalSolidList"/>
    <dgm:cxn modelId="{7FC05BE8-7385-4D65-85CE-ACBDAFA922E9}" type="presParOf" srcId="{664E49C1-6CF1-4B76-B104-9FF6BA8C033B}" destId="{3DDBD6F2-400E-465C-814B-73934ED3986A}" srcOrd="0" destOrd="0" presId="urn:microsoft.com/office/officeart/2018/2/layout/IconVerticalSolidList"/>
    <dgm:cxn modelId="{D97CBA7C-0CD8-44E9-A951-BC54618202B8}" type="presParOf" srcId="{664E49C1-6CF1-4B76-B104-9FF6BA8C033B}" destId="{805DBFFB-A9B4-44CF-B866-EC86513152FB}" srcOrd="1" destOrd="0" presId="urn:microsoft.com/office/officeart/2018/2/layout/IconVerticalSolidList"/>
    <dgm:cxn modelId="{536132AE-FFAE-4B76-8920-C2EB3F8FFAB3}" type="presParOf" srcId="{664E49C1-6CF1-4B76-B104-9FF6BA8C033B}" destId="{625638C2-8CC0-41C0-854F-5BBA94146398}" srcOrd="2" destOrd="0" presId="urn:microsoft.com/office/officeart/2018/2/layout/IconVerticalSolidList"/>
    <dgm:cxn modelId="{63E3B846-880A-40F5-A2C3-F3C7064A3900}" type="presParOf" srcId="{664E49C1-6CF1-4B76-B104-9FF6BA8C033B}" destId="{B25B4BCA-4524-4CA1-8A98-9F632B5B0E66}" srcOrd="3" destOrd="0" presId="urn:microsoft.com/office/officeart/2018/2/layout/IconVerticalSolidList"/>
    <dgm:cxn modelId="{0968CE01-67BE-4701-B204-A36B8D50166F}" type="presParOf" srcId="{5CACD9B0-3830-45B2-A1C4-3E675D04DA3A}" destId="{2D0FB9B4-4224-40BD-B97D-55473E7E2D87}" srcOrd="9" destOrd="0" presId="urn:microsoft.com/office/officeart/2018/2/layout/IconVerticalSolidList"/>
    <dgm:cxn modelId="{4DE45A5A-6048-4573-9E12-7E4B4B2B2077}" type="presParOf" srcId="{5CACD9B0-3830-45B2-A1C4-3E675D04DA3A}" destId="{47994793-6550-4B82-B527-2608B84ABCD0}" srcOrd="10" destOrd="0" presId="urn:microsoft.com/office/officeart/2018/2/layout/IconVerticalSolidList"/>
    <dgm:cxn modelId="{C5C77F08-2FF9-4806-ACD2-21623F62B140}" type="presParOf" srcId="{47994793-6550-4B82-B527-2608B84ABCD0}" destId="{5880180E-4508-4E65-9687-8270E110F761}" srcOrd="0" destOrd="0" presId="urn:microsoft.com/office/officeart/2018/2/layout/IconVerticalSolidList"/>
    <dgm:cxn modelId="{B6F1AFC5-C017-454C-B653-80A7DF1C9FDF}" type="presParOf" srcId="{47994793-6550-4B82-B527-2608B84ABCD0}" destId="{BA4489FE-2D5E-454C-A0C6-8150AF12F0F5}" srcOrd="1" destOrd="0" presId="urn:microsoft.com/office/officeart/2018/2/layout/IconVerticalSolidList"/>
    <dgm:cxn modelId="{C9EBC7E0-EDB9-42D0-99E6-9AE8BF4F1AD5}" type="presParOf" srcId="{47994793-6550-4B82-B527-2608B84ABCD0}" destId="{8149E71E-40F7-4979-9B08-22C3C3A873F1}" srcOrd="2" destOrd="0" presId="urn:microsoft.com/office/officeart/2018/2/layout/IconVerticalSolidList"/>
    <dgm:cxn modelId="{561C3AEB-EC07-45C5-A7EB-E28CA74FC96A}" type="presParOf" srcId="{47994793-6550-4B82-B527-2608B84ABCD0}" destId="{5B6A2D54-D3DB-465E-8DB4-3F245F7BA0AF}" srcOrd="3" destOrd="0" presId="urn:microsoft.com/office/officeart/2018/2/layout/IconVerticalSolidList"/>
    <dgm:cxn modelId="{020B34CD-AF6F-4FF6-B3F8-37FE0F5B42FB}" type="presParOf" srcId="{5CACD9B0-3830-45B2-A1C4-3E675D04DA3A}" destId="{0C329E5E-0466-401E-928D-F95554E47CEA}" srcOrd="11" destOrd="0" presId="urn:microsoft.com/office/officeart/2018/2/layout/IconVerticalSolidList"/>
    <dgm:cxn modelId="{5E6288F7-BC16-461C-82BB-CE58398B9259}" type="presParOf" srcId="{5CACD9B0-3830-45B2-A1C4-3E675D04DA3A}" destId="{2F7D17E4-4328-4A8F-9926-7B7B973C168C}" srcOrd="12" destOrd="0" presId="urn:microsoft.com/office/officeart/2018/2/layout/IconVerticalSolidList"/>
    <dgm:cxn modelId="{A7FC4006-599E-492D-A4A9-9C2801D9E355}" type="presParOf" srcId="{2F7D17E4-4328-4A8F-9926-7B7B973C168C}" destId="{F12BBCB4-21C1-4459-8D8D-87436FC44572}" srcOrd="0" destOrd="0" presId="urn:microsoft.com/office/officeart/2018/2/layout/IconVerticalSolidList"/>
    <dgm:cxn modelId="{AB9A4A48-1878-4D30-99C7-14A6FC2BBBFA}" type="presParOf" srcId="{2F7D17E4-4328-4A8F-9926-7B7B973C168C}" destId="{93D0CBF8-E3CE-4AEA-BF5C-B75A0910A38B}" srcOrd="1" destOrd="0" presId="urn:microsoft.com/office/officeart/2018/2/layout/IconVerticalSolidList"/>
    <dgm:cxn modelId="{2ED032A9-246E-4026-BD92-8DDB98A18195}" type="presParOf" srcId="{2F7D17E4-4328-4A8F-9926-7B7B973C168C}" destId="{AEC31B9A-09EA-431D-8D54-D8256AE1964A}" srcOrd="2" destOrd="0" presId="urn:microsoft.com/office/officeart/2018/2/layout/IconVerticalSolidList"/>
    <dgm:cxn modelId="{9782C0D3-2E16-484B-83FD-594F2C8AF928}" type="presParOf" srcId="{2F7D17E4-4328-4A8F-9926-7B7B973C168C}" destId="{E00F9F5D-FCB7-4460-8970-46B7C0093ED9}" srcOrd="3" destOrd="0" presId="urn:microsoft.com/office/officeart/2018/2/layout/IconVerticalSolidList"/>
    <dgm:cxn modelId="{80FC3FA5-F740-43F7-8B9E-B034505F5B8A}" type="presParOf" srcId="{5CACD9B0-3830-45B2-A1C4-3E675D04DA3A}" destId="{69F2FAFD-6898-4DAD-B7EA-FE9EF96E8E10}" srcOrd="13" destOrd="0" presId="urn:microsoft.com/office/officeart/2018/2/layout/IconVerticalSolidList"/>
    <dgm:cxn modelId="{C612FA4C-61FF-4D6A-B94F-A4429EC0953A}" type="presParOf" srcId="{5CACD9B0-3830-45B2-A1C4-3E675D04DA3A}" destId="{2CB7425B-E7EE-45A1-BBCC-82734AEC5E14}" srcOrd="14" destOrd="0" presId="urn:microsoft.com/office/officeart/2018/2/layout/IconVerticalSolidList"/>
    <dgm:cxn modelId="{4E570A74-A9E4-4371-80DE-924C613D2DCC}" type="presParOf" srcId="{2CB7425B-E7EE-45A1-BBCC-82734AEC5E14}" destId="{81A0B90C-9F7F-4371-9FE2-A8AB5BB1BE4C}" srcOrd="0" destOrd="0" presId="urn:microsoft.com/office/officeart/2018/2/layout/IconVerticalSolidList"/>
    <dgm:cxn modelId="{36802718-4F2A-40B1-B154-8AAE8B972362}" type="presParOf" srcId="{2CB7425B-E7EE-45A1-BBCC-82734AEC5E14}" destId="{42D0DBD6-5225-40F4-BA58-C7AEE812E8C4}" srcOrd="1" destOrd="0" presId="urn:microsoft.com/office/officeart/2018/2/layout/IconVerticalSolidList"/>
    <dgm:cxn modelId="{763C9DB2-5FB1-4DF4-A013-690DB605668A}" type="presParOf" srcId="{2CB7425B-E7EE-45A1-BBCC-82734AEC5E14}" destId="{39961486-10DB-4CB0-B463-BF59810171D2}" srcOrd="2" destOrd="0" presId="urn:microsoft.com/office/officeart/2018/2/layout/IconVerticalSolidList"/>
    <dgm:cxn modelId="{6015A1EC-746F-4AD7-9FD6-9AC5805962DA}" type="presParOf" srcId="{2CB7425B-E7EE-45A1-BBCC-82734AEC5E14}" destId="{018E5E9C-E727-4D72-8615-B0DE1D71FE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A652A-2E3F-45C8-9289-ED60F06FDF71}">
      <dsp:nvSpPr>
        <dsp:cNvPr id="0" name=""/>
        <dsp:cNvSpPr/>
      </dsp:nvSpPr>
      <dsp:spPr>
        <a:xfrm>
          <a:off x="0" y="773"/>
          <a:ext cx="7158783" cy="6498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1018BE-DFB1-42D0-8ED7-4C7D69461EC2}">
      <dsp:nvSpPr>
        <dsp:cNvPr id="0" name=""/>
        <dsp:cNvSpPr/>
      </dsp:nvSpPr>
      <dsp:spPr>
        <a:xfrm>
          <a:off x="196567" y="146980"/>
          <a:ext cx="357394" cy="35739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4FB9A-B8BA-4749-A7ED-25A0E33013C4}">
      <dsp:nvSpPr>
        <dsp:cNvPr id="0" name=""/>
        <dsp:cNvSpPr/>
      </dsp:nvSpPr>
      <dsp:spPr>
        <a:xfrm>
          <a:off x="750529" y="773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Jest </a:t>
          </a:r>
          <a:r>
            <a:rPr lang="en-US" sz="1600" kern="1200" dirty="0" err="1"/>
            <a:t>wiele</a:t>
          </a:r>
          <a:r>
            <a:rPr lang="en-US" sz="1600" kern="1200" dirty="0"/>
            <a:t> </a:t>
          </a:r>
          <a:r>
            <a:rPr lang="en-US" sz="1600" kern="1200" dirty="0" err="1"/>
            <a:t>różnych</a:t>
          </a:r>
          <a:r>
            <a:rPr lang="en-US" sz="1600" kern="1200" dirty="0"/>
            <a:t> </a:t>
          </a:r>
          <a:r>
            <a:rPr lang="en-US" sz="1600" kern="1200" dirty="0" err="1"/>
            <a:t>zagrożeń</a:t>
          </a:r>
          <a:r>
            <a:rPr lang="en-US" sz="1600" kern="1200" dirty="0"/>
            <a:t> w </a:t>
          </a:r>
          <a:r>
            <a:rPr lang="en-US" sz="1600" kern="1200" dirty="0" err="1"/>
            <a:t>Internecie</a:t>
          </a:r>
          <a:r>
            <a:rPr lang="en-US" sz="1600" kern="1200" dirty="0"/>
            <a:t>, </a:t>
          </a:r>
          <a:r>
            <a:rPr lang="en-US" sz="1600" kern="1200" dirty="0" err="1"/>
            <a:t>lecz</a:t>
          </a:r>
          <a:r>
            <a:rPr lang="en-US" sz="1600" kern="1200" dirty="0"/>
            <a:t> </a:t>
          </a:r>
          <a:r>
            <a:rPr lang="en-US" sz="1600" kern="1200" dirty="0" err="1"/>
            <a:t>są</a:t>
          </a:r>
          <a:r>
            <a:rPr lang="en-US" sz="1600" kern="1200" dirty="0"/>
            <a:t> </a:t>
          </a:r>
          <a:r>
            <a:rPr lang="en-US" sz="1600" kern="1200" dirty="0" err="1"/>
            <a:t>również</a:t>
          </a:r>
          <a:r>
            <a:rPr lang="en-US" sz="1600" kern="1200" dirty="0"/>
            <a:t> </a:t>
          </a:r>
          <a:r>
            <a:rPr lang="en-US" sz="1600" kern="1200" dirty="0" err="1"/>
            <a:t>korzyści</a:t>
          </a:r>
          <a:r>
            <a:rPr lang="en-US" sz="1600" kern="1200" dirty="0"/>
            <a:t>:</a:t>
          </a:r>
        </a:p>
      </dsp:txBody>
      <dsp:txXfrm>
        <a:off x="750529" y="773"/>
        <a:ext cx="6408253" cy="649808"/>
      </dsp:txXfrm>
    </dsp:sp>
    <dsp:sp modelId="{1544DAEC-2662-4E5D-9193-CD4A3B42FDD2}">
      <dsp:nvSpPr>
        <dsp:cNvPr id="0" name=""/>
        <dsp:cNvSpPr/>
      </dsp:nvSpPr>
      <dsp:spPr>
        <a:xfrm>
          <a:off x="0" y="813034"/>
          <a:ext cx="7158783" cy="6498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1E8109-54D3-4254-AA7E-C3B13976C05F}">
      <dsp:nvSpPr>
        <dsp:cNvPr id="0" name=""/>
        <dsp:cNvSpPr/>
      </dsp:nvSpPr>
      <dsp:spPr>
        <a:xfrm>
          <a:off x="196567" y="959241"/>
          <a:ext cx="357394" cy="357394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9D78D-C655-4E41-81B9-712CF4855971}">
      <dsp:nvSpPr>
        <dsp:cNvPr id="0" name=""/>
        <dsp:cNvSpPr/>
      </dsp:nvSpPr>
      <dsp:spPr>
        <a:xfrm>
          <a:off x="750529" y="813034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Century Gothic" panose="020B0502020202020204"/>
            </a:rPr>
            <a:t>Można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się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szybko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znaleźć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informacje</a:t>
          </a:r>
          <a:r>
            <a:rPr lang="en-US" sz="1600" kern="1200" dirty="0">
              <a:latin typeface="Century Gothic" panose="020B0502020202020204"/>
            </a:rPr>
            <a:t>, </a:t>
          </a:r>
          <a:r>
            <a:rPr lang="en-US" sz="1600" kern="1200" dirty="0" err="1">
              <a:latin typeface="Century Gothic" panose="020B0502020202020204"/>
            </a:rPr>
            <a:t>których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potrzebujemy</a:t>
          </a:r>
          <a:r>
            <a:rPr lang="en-US" sz="1600" kern="1200" dirty="0">
              <a:latin typeface="Century Gothic" panose="020B0502020202020204"/>
            </a:rPr>
            <a:t>,</a:t>
          </a:r>
        </a:p>
      </dsp:txBody>
      <dsp:txXfrm>
        <a:off x="750529" y="813034"/>
        <a:ext cx="6408253" cy="649808"/>
      </dsp:txXfrm>
    </dsp:sp>
    <dsp:sp modelId="{898A6A98-CD5F-4E10-B1EF-5F74179A463D}">
      <dsp:nvSpPr>
        <dsp:cNvPr id="0" name=""/>
        <dsp:cNvSpPr/>
      </dsp:nvSpPr>
      <dsp:spPr>
        <a:xfrm>
          <a:off x="0" y="1625295"/>
          <a:ext cx="7158783" cy="6498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CF5E4-223D-43A9-BE4D-F9A823808166}">
      <dsp:nvSpPr>
        <dsp:cNvPr id="0" name=""/>
        <dsp:cNvSpPr/>
      </dsp:nvSpPr>
      <dsp:spPr>
        <a:xfrm>
          <a:off x="196567" y="1771502"/>
          <a:ext cx="357394" cy="35739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56683-CE06-4931-9C86-6D0205E2CAA1}">
      <dsp:nvSpPr>
        <dsp:cNvPr id="0" name=""/>
        <dsp:cNvSpPr/>
      </dsp:nvSpPr>
      <dsp:spPr>
        <a:xfrm>
          <a:off x="750529" y="1625295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2. </a:t>
          </a:r>
          <a:r>
            <a:rPr lang="en-US" sz="1600" kern="1200" dirty="0" err="1">
              <a:latin typeface="Century Gothic" panose="020B0502020202020204"/>
            </a:rPr>
            <a:t>Można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zawierać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nowe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znajomości</a:t>
          </a:r>
          <a:r>
            <a:rPr lang="en-US" sz="1600" kern="1200" dirty="0">
              <a:latin typeface="Century Gothic" panose="020B0502020202020204"/>
            </a:rPr>
            <a:t>, </a:t>
          </a:r>
          <a:r>
            <a:rPr lang="en-US" sz="1600" kern="1200" dirty="0" err="1">
              <a:latin typeface="Century Gothic" panose="020B0502020202020204"/>
            </a:rPr>
            <a:t>oczywiście</a:t>
          </a:r>
          <a:r>
            <a:rPr lang="en-US" sz="1600" kern="1200" dirty="0">
              <a:latin typeface="Century Gothic" panose="020B0502020202020204"/>
            </a:rPr>
            <a:t> z </a:t>
          </a:r>
          <a:r>
            <a:rPr lang="en-US" sz="1600" kern="1200" dirty="0" err="1">
              <a:latin typeface="Century Gothic" panose="020B0502020202020204"/>
            </a:rPr>
            <a:t>zachowaniem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ostrożności</a:t>
          </a:r>
          <a:r>
            <a:rPr lang="en-US" sz="1600" kern="1200" dirty="0">
              <a:latin typeface="Century Gothic" panose="020B0502020202020204"/>
            </a:rPr>
            <a:t>,</a:t>
          </a:r>
          <a:endParaRPr lang="en-US" sz="1600" kern="1200" dirty="0"/>
        </a:p>
      </dsp:txBody>
      <dsp:txXfrm>
        <a:off x="750529" y="1625295"/>
        <a:ext cx="6408253" cy="649808"/>
      </dsp:txXfrm>
    </dsp:sp>
    <dsp:sp modelId="{44F876ED-A0A5-4F9D-8777-2AB68B29EAE9}">
      <dsp:nvSpPr>
        <dsp:cNvPr id="0" name=""/>
        <dsp:cNvSpPr/>
      </dsp:nvSpPr>
      <dsp:spPr>
        <a:xfrm>
          <a:off x="0" y="2437556"/>
          <a:ext cx="7158783" cy="6498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B9C70-2E00-4C45-87C9-472765EFBE5F}">
      <dsp:nvSpPr>
        <dsp:cNvPr id="0" name=""/>
        <dsp:cNvSpPr/>
      </dsp:nvSpPr>
      <dsp:spPr>
        <a:xfrm>
          <a:off x="196567" y="2583763"/>
          <a:ext cx="357394" cy="35739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E4649-7C1F-47ED-A35F-ABDB1874A1EC}">
      <dsp:nvSpPr>
        <dsp:cNvPr id="0" name=""/>
        <dsp:cNvSpPr/>
      </dsp:nvSpPr>
      <dsp:spPr>
        <a:xfrm>
          <a:off x="750529" y="2437556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3. </a:t>
          </a:r>
          <a:r>
            <a:rPr lang="en-US" sz="1600" kern="1200" dirty="0" err="1">
              <a:latin typeface="Century Gothic" panose="020B0502020202020204"/>
            </a:rPr>
            <a:t>Dzięki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Internetowi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możemy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rozmawiać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ze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swoimi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bliskimi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na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odległość</a:t>
          </a:r>
          <a:r>
            <a:rPr lang="en-US" sz="1600" kern="1200" dirty="0">
              <a:latin typeface="Century Gothic" panose="020B0502020202020204"/>
            </a:rPr>
            <a:t>,</a:t>
          </a:r>
          <a:endParaRPr lang="en-US" sz="1600" kern="1200" dirty="0"/>
        </a:p>
      </dsp:txBody>
      <dsp:txXfrm>
        <a:off x="750529" y="2437556"/>
        <a:ext cx="6408253" cy="649808"/>
      </dsp:txXfrm>
    </dsp:sp>
    <dsp:sp modelId="{3DDBD6F2-400E-465C-814B-73934ED3986A}">
      <dsp:nvSpPr>
        <dsp:cNvPr id="0" name=""/>
        <dsp:cNvSpPr/>
      </dsp:nvSpPr>
      <dsp:spPr>
        <a:xfrm>
          <a:off x="0" y="3249817"/>
          <a:ext cx="7158783" cy="6498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DBFFB-A9B4-44CF-B866-EC86513152FB}">
      <dsp:nvSpPr>
        <dsp:cNvPr id="0" name=""/>
        <dsp:cNvSpPr/>
      </dsp:nvSpPr>
      <dsp:spPr>
        <a:xfrm>
          <a:off x="196567" y="3396024"/>
          <a:ext cx="357394" cy="35739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B4BCA-4524-4CA1-8A98-9F632B5B0E66}">
      <dsp:nvSpPr>
        <dsp:cNvPr id="0" name=""/>
        <dsp:cNvSpPr/>
      </dsp:nvSpPr>
      <dsp:spPr>
        <a:xfrm>
          <a:off x="750529" y="3249817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4. </a:t>
          </a:r>
          <a:r>
            <a:rPr lang="en-US" sz="1600" kern="1200" dirty="0" err="1"/>
            <a:t>Możliwość</a:t>
          </a:r>
          <a:r>
            <a:rPr lang="en-US" sz="1600" kern="1200" dirty="0"/>
            <a:t> </a:t>
          </a:r>
          <a:r>
            <a:rPr lang="en-US" sz="1600" kern="1200" dirty="0" err="1"/>
            <a:t>robienia</a:t>
          </a:r>
          <a:r>
            <a:rPr lang="en-US" sz="1600" kern="1200" dirty="0"/>
            <a:t> </a:t>
          </a:r>
          <a:r>
            <a:rPr lang="en-US" sz="1600" kern="1200" dirty="0" err="1"/>
            <a:t>zakupów</a:t>
          </a:r>
          <a:r>
            <a:rPr lang="en-US" sz="1600" kern="1200" dirty="0"/>
            <a:t> bez </a:t>
          </a:r>
          <a:r>
            <a:rPr lang="en-US" sz="1600" kern="1200" dirty="0" err="1"/>
            <a:t>wychodzenia</a:t>
          </a:r>
          <a:r>
            <a:rPr lang="en-US" sz="1600" kern="1200" dirty="0"/>
            <a:t> z </a:t>
          </a:r>
          <a:r>
            <a:rPr lang="en-US" sz="1600" kern="1200" dirty="0" err="1"/>
            <a:t>domu</a:t>
          </a:r>
          <a:r>
            <a:rPr lang="en-US" sz="1600" kern="1200" dirty="0"/>
            <a:t>,</a:t>
          </a:r>
        </a:p>
      </dsp:txBody>
      <dsp:txXfrm>
        <a:off x="750529" y="3249817"/>
        <a:ext cx="6408253" cy="649808"/>
      </dsp:txXfrm>
    </dsp:sp>
    <dsp:sp modelId="{5880180E-4508-4E65-9687-8270E110F761}">
      <dsp:nvSpPr>
        <dsp:cNvPr id="0" name=""/>
        <dsp:cNvSpPr/>
      </dsp:nvSpPr>
      <dsp:spPr>
        <a:xfrm>
          <a:off x="0" y="4062077"/>
          <a:ext cx="7158783" cy="6498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489FE-2D5E-454C-A0C6-8150AF12F0F5}">
      <dsp:nvSpPr>
        <dsp:cNvPr id="0" name=""/>
        <dsp:cNvSpPr/>
      </dsp:nvSpPr>
      <dsp:spPr>
        <a:xfrm>
          <a:off x="196567" y="4208284"/>
          <a:ext cx="357394" cy="357394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A2D54-D3DB-465E-8DB4-3F245F7BA0AF}">
      <dsp:nvSpPr>
        <dsp:cNvPr id="0" name=""/>
        <dsp:cNvSpPr/>
      </dsp:nvSpPr>
      <dsp:spPr>
        <a:xfrm>
          <a:off x="750529" y="4062077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5. </a:t>
          </a:r>
          <a:r>
            <a:rPr lang="en-US" sz="1600" kern="1200" dirty="0" err="1">
              <a:latin typeface="Century Gothic" panose="020B0502020202020204"/>
            </a:rPr>
            <a:t>Można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oglądać</a:t>
          </a:r>
          <a:r>
            <a:rPr lang="en-US" sz="1600" kern="1200" dirty="0">
              <a:latin typeface="Century Gothic" panose="020B0502020202020204"/>
            </a:rPr>
            <a:t> filmy, </a:t>
          </a:r>
          <a:r>
            <a:rPr lang="en-US" sz="1600" kern="1200" dirty="0" err="1">
              <a:latin typeface="Century Gothic" panose="020B0502020202020204"/>
            </a:rPr>
            <a:t>słuchać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muzyki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czy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radia</a:t>
          </a:r>
          <a:r>
            <a:rPr lang="en-US" sz="1600" kern="1200" dirty="0">
              <a:latin typeface="Century Gothic" panose="020B0502020202020204"/>
            </a:rPr>
            <a:t>,</a:t>
          </a:r>
          <a:endParaRPr lang="en-US" sz="1600" kern="1200" dirty="0"/>
        </a:p>
      </dsp:txBody>
      <dsp:txXfrm>
        <a:off x="750529" y="4062077"/>
        <a:ext cx="6408253" cy="649808"/>
      </dsp:txXfrm>
    </dsp:sp>
    <dsp:sp modelId="{F12BBCB4-21C1-4459-8D8D-87436FC44572}">
      <dsp:nvSpPr>
        <dsp:cNvPr id="0" name=""/>
        <dsp:cNvSpPr/>
      </dsp:nvSpPr>
      <dsp:spPr>
        <a:xfrm>
          <a:off x="0" y="4874338"/>
          <a:ext cx="7158783" cy="6498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0CBF8-E3CE-4AEA-BF5C-B75A0910A38B}">
      <dsp:nvSpPr>
        <dsp:cNvPr id="0" name=""/>
        <dsp:cNvSpPr/>
      </dsp:nvSpPr>
      <dsp:spPr>
        <a:xfrm>
          <a:off x="196567" y="5020545"/>
          <a:ext cx="357394" cy="357394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F9F5D-FCB7-4460-8970-46B7C0093ED9}">
      <dsp:nvSpPr>
        <dsp:cNvPr id="0" name=""/>
        <dsp:cNvSpPr/>
      </dsp:nvSpPr>
      <dsp:spPr>
        <a:xfrm>
          <a:off x="750529" y="4874338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6. </a:t>
          </a:r>
          <a:r>
            <a:rPr lang="en-US" sz="1600" kern="1200" dirty="0" err="1"/>
            <a:t>Możliwość</a:t>
          </a:r>
          <a:r>
            <a:rPr lang="en-US" sz="1600" kern="1200" dirty="0"/>
            <a:t> </a:t>
          </a:r>
          <a:r>
            <a:rPr lang="en-US" sz="1600" kern="1200" dirty="0" err="1"/>
            <a:t>znalezienia</a:t>
          </a:r>
          <a:r>
            <a:rPr lang="en-US" sz="1600" kern="1200" dirty="0"/>
            <a:t> </a:t>
          </a:r>
          <a:r>
            <a:rPr lang="en-US" sz="1600" kern="1200" dirty="0" err="1"/>
            <a:t>pracy</a:t>
          </a:r>
          <a:r>
            <a:rPr lang="en-US" sz="1600" kern="1200" dirty="0"/>
            <a:t>,</a:t>
          </a:r>
        </a:p>
      </dsp:txBody>
      <dsp:txXfrm>
        <a:off x="750529" y="4874338"/>
        <a:ext cx="6408253" cy="649808"/>
      </dsp:txXfrm>
    </dsp:sp>
    <dsp:sp modelId="{81A0B90C-9F7F-4371-9FE2-A8AB5BB1BE4C}">
      <dsp:nvSpPr>
        <dsp:cNvPr id="0" name=""/>
        <dsp:cNvSpPr/>
      </dsp:nvSpPr>
      <dsp:spPr>
        <a:xfrm>
          <a:off x="0" y="5686599"/>
          <a:ext cx="7158783" cy="6498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0DBD6-5225-40F4-BA58-C7AEE812E8C4}">
      <dsp:nvSpPr>
        <dsp:cNvPr id="0" name=""/>
        <dsp:cNvSpPr/>
      </dsp:nvSpPr>
      <dsp:spPr>
        <a:xfrm>
          <a:off x="196567" y="5832806"/>
          <a:ext cx="357394" cy="357394"/>
        </a:xfrm>
        <a:prstGeom prst="rect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E5E9C-E727-4D72-8615-B0DE1D71FEF8}">
      <dsp:nvSpPr>
        <dsp:cNvPr id="0" name=""/>
        <dsp:cNvSpPr/>
      </dsp:nvSpPr>
      <dsp:spPr>
        <a:xfrm>
          <a:off x="750529" y="5686599"/>
          <a:ext cx="6408253" cy="649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71" tIns="68771" rIns="68771" bIns="68771" numCol="1" spcCol="1270" anchor="ctr" anchorCtr="0">
          <a:noAutofit/>
        </a:bodyPr>
        <a:lstStyle/>
        <a:p>
          <a:pPr lvl="0" algn="l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7. </a:t>
          </a:r>
          <a:r>
            <a:rPr lang="en-US" sz="1600" kern="1200" dirty="0">
              <a:latin typeface="Century Gothic" panose="020B0502020202020204"/>
            </a:rPr>
            <a:t>Internet </a:t>
          </a:r>
          <a:r>
            <a:rPr lang="en-US" sz="1600" kern="1200" dirty="0" err="1">
              <a:latin typeface="Century Gothic" panose="020B0502020202020204"/>
            </a:rPr>
            <a:t>umożliwia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nam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granie</a:t>
          </a:r>
          <a:r>
            <a:rPr lang="en-US" sz="1600" kern="1200" dirty="0">
              <a:latin typeface="Century Gothic" panose="020B0502020202020204"/>
            </a:rPr>
            <a:t> z </a:t>
          </a:r>
          <a:r>
            <a:rPr lang="en-US" sz="1600" kern="1200" dirty="0" err="1">
              <a:latin typeface="Century Gothic" panose="020B0502020202020204"/>
            </a:rPr>
            <a:t>swoimi</a:t>
          </a:r>
          <a:r>
            <a:rPr lang="en-US" sz="1600" kern="1200" dirty="0">
              <a:latin typeface="Century Gothic" panose="020B0502020202020204"/>
            </a:rPr>
            <a:t> </a:t>
          </a:r>
          <a:r>
            <a:rPr lang="en-US" sz="1600" kern="1200" dirty="0" err="1">
              <a:latin typeface="Century Gothic" panose="020B0502020202020204"/>
            </a:rPr>
            <a:t>przyjaciółmi</a:t>
          </a:r>
          <a:r>
            <a:rPr lang="en-US" sz="1600" kern="1200" dirty="0">
              <a:latin typeface="Century Gothic" panose="020B0502020202020204"/>
            </a:rPr>
            <a:t>,</a:t>
          </a:r>
          <a:endParaRPr lang="en-US" sz="1600" kern="1200" dirty="0"/>
        </a:p>
      </dsp:txBody>
      <dsp:txXfrm>
        <a:off x="750529" y="5686599"/>
        <a:ext cx="6408253" cy="649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78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1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5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19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9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6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365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4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1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bezpieczniewwirtualnymswiecie/zasad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porady.pl/jakie-sa-zalety-korzystania-z-internetu.html" TargetMode="External"/><Relationship Id="rId4" Type="http://schemas.openxmlformats.org/officeDocument/2006/relationships/hyperlink" Target="https://dziendobry.tvn.pl/a/zagrozenia-w-internecie--jakie-sa-i-kogo-dotycza#:~:text=Najcz%C4%99stsze%20zagro%C5%BCenia%20w%20Internecie%20i%2010%20zasad%20bezpiecze%C5%84stwa,Jak%20si%C4%99%20broni%C4%87%20przed%20zagro%C5%BCeniami%20w%20siec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Bezpieczny Internet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Wiktoria Kucharska kl.8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A522F-EFE2-41AC-A598-0E88D1F8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Strony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z </a:t>
            </a:r>
            <a:r>
              <a:rPr lang="en-US" err="1">
                <a:solidFill>
                  <a:schemeClr val="tx1">
                    <a:lumMod val="75000"/>
                    <a:lumOff val="25000"/>
                  </a:schemeClr>
                </a:solidFill>
              </a:rPr>
              <a:t>których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err="1">
                <a:solidFill>
                  <a:schemeClr val="tx1">
                    <a:lumMod val="75000"/>
                    <a:lumOff val="25000"/>
                  </a:schemeClr>
                </a:solidFill>
              </a:rPr>
              <a:t>korzystałam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BB42F-1FD8-41F7-A7B8-F9C67C5C5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https://sites.google.com/site/bezpieczniewwirtualnymswiecie/zasady</a:t>
            </a:r>
            <a:endParaRPr lang="en-US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r>
              <a:rPr lang="en-US" dirty="0">
                <a:ea typeface="+mn-lt"/>
                <a:cs typeface="+mn-lt"/>
                <a:hlinkClick r:id="rId4"/>
              </a:rPr>
              <a:t>https://dziendobry.tvn.pl/a/zagrozenia-w-internecie--jakie-sa-i-kogo-dotycza#:~:text=Najcz%C4%99stsze%20zagro%C5%BCenia%20w%20Internecie%20i%2010%20zasad%20bezpiecze%C5%84stwa,Jak%20si%C4%99%20broni%C4%87%20przed%20zagro%C5%BCeniami%20w%20sieci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pPr>
              <a:buClr>
                <a:srgbClr val="262626"/>
              </a:buClr>
            </a:pPr>
            <a:r>
              <a:rPr lang="en-US" dirty="0">
                <a:ea typeface="+mn-lt"/>
                <a:cs typeface="+mn-lt"/>
                <a:hlinkClick r:id="rId5"/>
              </a:rPr>
              <a:t>https://www.mporady.pl/jakie-sa-zalety-korzystania-z-internetu.html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r>
              <a:rPr lang="en-US" dirty="0">
                <a:solidFill>
                  <a:srgbClr val="000000"/>
                </a:solidFill>
              </a:rPr>
              <a:t>Wikipedia</a:t>
            </a:r>
          </a:p>
        </p:txBody>
      </p:sp>
    </p:spTree>
    <p:extLst>
      <p:ext uri="{BB962C8B-B14F-4D97-AF65-F5344CB8AC3E}">
        <p14:creationId xmlns:p14="http://schemas.microsoft.com/office/powerpoint/2010/main" val="2911773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1297-3122-4E46-A9D9-EAD6E9C4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1718225"/>
          </a:xfrm>
        </p:spPr>
        <p:txBody>
          <a:bodyPr>
            <a:normAutofit/>
          </a:bodyPr>
          <a:lstStyle/>
          <a:p>
            <a:r>
              <a:rPr lang="en-US"/>
              <a:t>Co to Internet?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89B215E-97A1-4FF4-A7C1-372F885C95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65" r="28657" b="1"/>
          <a:stretch/>
        </p:blipFill>
        <p:spPr>
          <a:xfrm>
            <a:off x="407432" y="419292"/>
            <a:ext cx="5522976" cy="60533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99D5B-1C53-43CD-8DBC-F96D329E7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7" y="2538919"/>
            <a:ext cx="4602152" cy="35968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Internet- </a:t>
            </a:r>
            <a:r>
              <a:rPr lang="en-US" dirty="0" err="1">
                <a:ea typeface="+mn-lt"/>
                <a:cs typeface="+mn-lt"/>
              </a:rPr>
              <a:t>ogólnoświatowy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zbiór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połączonych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sobą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sieci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komputerowych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umożliwiający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wymianę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informacji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miedzy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użytkownikami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całego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świata</a:t>
            </a:r>
            <a:r>
              <a:rPr lang="en-US" dirty="0">
                <a:ea typeface="+mn-lt"/>
                <a:cs typeface="+mn-lt"/>
              </a:rPr>
              <a:t>. Tak </a:t>
            </a:r>
            <a:r>
              <a:rPr lang="en-US" dirty="0" err="1">
                <a:ea typeface="+mn-lt"/>
                <a:cs typeface="+mn-lt"/>
              </a:rPr>
              <a:t>mówi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Słownik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Języka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Polskiego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11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D41920-A3F0-4A84-A5C9-2447690C2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dirty="0" err="1"/>
              <a:t>Zasady</a:t>
            </a:r>
            <a:r>
              <a:rPr lang="en-US" sz="3600" dirty="0"/>
              <a:t>, </a:t>
            </a:r>
            <a:r>
              <a:rPr lang="en-US" sz="3600" dirty="0" err="1"/>
              <a:t>które</a:t>
            </a:r>
            <a:r>
              <a:rPr lang="en-US" sz="3600" dirty="0"/>
              <a:t> </a:t>
            </a:r>
            <a:r>
              <a:rPr lang="en-US" sz="3600" dirty="0" err="1"/>
              <a:t>mogą</a:t>
            </a:r>
            <a:r>
              <a:rPr lang="en-US" sz="3600" dirty="0"/>
              <a:t> </a:t>
            </a:r>
            <a:r>
              <a:rPr lang="en-US" sz="3600" dirty="0" err="1"/>
              <a:t>się</a:t>
            </a:r>
            <a:r>
              <a:rPr lang="en-US" sz="3600" dirty="0"/>
              <a:t> </a:t>
            </a:r>
            <a:r>
              <a:rPr lang="en-US" sz="3600" err="1"/>
              <a:t>przydać</a:t>
            </a:r>
            <a:r>
              <a:rPr lang="en-US" sz="3600" dirty="0"/>
              <a:t> </a:t>
            </a:r>
            <a:r>
              <a:rPr lang="en-US" sz="3600" noProof="1"/>
              <a:t>podczas</a:t>
            </a:r>
            <a:r>
              <a:rPr lang="en-US" sz="3600" dirty="0"/>
              <a:t> </a:t>
            </a:r>
            <a:r>
              <a:rPr lang="en-US" sz="3600" dirty="0" err="1"/>
              <a:t>korzystania</a:t>
            </a:r>
            <a:r>
              <a:rPr lang="en-US" sz="3600" dirty="0"/>
              <a:t> z </a:t>
            </a:r>
            <a:r>
              <a:rPr lang="en-US" sz="3600" dirty="0" err="1"/>
              <a:t>Interentu</a:t>
            </a:r>
            <a:r>
              <a:rPr lang="en-US" sz="3600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9B1A5-5A0F-426B-8683-0B95AEF74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1. </a:t>
            </a:r>
            <a:r>
              <a:rPr lang="en-US" noProof="1">
                <a:ea typeface="+mn-lt"/>
                <a:cs typeface="+mn-lt"/>
              </a:rPr>
              <a:t>Nie ufaj osobie poznanej przez Internet.</a:t>
            </a:r>
          </a:p>
          <a:p>
            <a:pPr>
              <a:buClr>
                <a:srgbClr val="262626"/>
              </a:buClr>
            </a:pPr>
            <a:r>
              <a:rPr lang="en-US" noProof="1">
                <a:solidFill>
                  <a:srgbClr val="000000"/>
                </a:solidFill>
              </a:rPr>
              <a:t>2.</a:t>
            </a:r>
            <a:r>
              <a:rPr lang="en-US" noProof="1">
                <a:ea typeface="+mn-lt"/>
                <a:cs typeface="+mn-lt"/>
              </a:rPr>
              <a:t> Nie spotykaj się z osobami poznanymi przez Internet.</a:t>
            </a:r>
          </a:p>
          <a:p>
            <a:pPr>
              <a:buClr>
                <a:srgbClr val="262626"/>
              </a:buClr>
            </a:pPr>
            <a:r>
              <a:rPr lang="en-US" noProof="1">
                <a:ea typeface="+mn-lt"/>
                <a:cs typeface="+mn-lt"/>
              </a:rPr>
              <a:t>3. Nie zdradzaj nikomu swojego imienia ani adresu.</a:t>
            </a:r>
          </a:p>
          <a:p>
            <a:pPr>
              <a:buClr>
                <a:srgbClr val="262626"/>
              </a:buClr>
            </a:pPr>
            <a:r>
              <a:rPr lang="en-US" noProof="1">
                <a:ea typeface="+mn-lt"/>
                <a:cs typeface="+mn-lt"/>
              </a:rPr>
              <a:t>4. Nie dokuczaj innym.</a:t>
            </a:r>
          </a:p>
          <a:p>
            <a:pPr>
              <a:buClr>
                <a:srgbClr val="262626"/>
              </a:buClr>
            </a:pPr>
            <a:r>
              <a:rPr lang="en-US" noProof="1">
                <a:ea typeface="+mn-lt"/>
                <a:cs typeface="+mn-lt"/>
              </a:rPr>
              <a:t>5. Długie korzystanie z komputera szkodzi zdrowiu.</a:t>
            </a:r>
          </a:p>
          <a:p>
            <a:pPr>
              <a:buClr>
                <a:srgbClr val="262626"/>
              </a:buClr>
            </a:pPr>
            <a:r>
              <a:rPr lang="en-US" noProof="1">
                <a:ea typeface="+mn-lt"/>
                <a:cs typeface="+mn-lt"/>
              </a:rPr>
              <a:t>6. Długie korzystanie z komputera szkodzi zdrowiu.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72953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7F10F3-E638-4712-AF26-98B2CB07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 err="1"/>
              <a:t>Zagrożenia</a:t>
            </a:r>
            <a:r>
              <a:rPr lang="en-US" sz="3600"/>
              <a:t> w </a:t>
            </a:r>
            <a:r>
              <a:rPr lang="en-US" sz="3600" err="1"/>
              <a:t>Internecie</a:t>
            </a:r>
            <a:r>
              <a:rPr lang="en-US" sz="360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2D6A3-A5C2-4444-A9B5-0A622DAB9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767" y="523007"/>
            <a:ext cx="6621222" cy="5822422"/>
          </a:xfrm>
        </p:spPr>
        <p:txBody>
          <a:bodyPr anchor="ctr">
            <a:normAutofit lnSpcReduction="10000"/>
          </a:bodyPr>
          <a:lstStyle/>
          <a:p>
            <a:r>
              <a:rPr lang="en-US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Najczęstszym zagrożeniem w Internecie jest wirus. </a:t>
            </a:r>
            <a:r>
              <a:rPr lang="en-US" noProof="1">
                <a:ea typeface="+mn-lt"/>
                <a:cs typeface="+mn-lt"/>
              </a:rPr>
              <a:t>Wirusy- czyli złośliwe oprogramowanie atakujące komputery i telefony, dostają się do naszych urządzeń najczęściej przez Internet. Najczęściej przychodzą do nas jako załączniki spamowych e-maili. Mogą zainfekować nasz komputer, jeśli wejdziemy na podejrzaną stronę, klikniemy niepewny link albo będziemy chcieli zainstalować oprogramowanie z Internetu nie sprawdzając, czy strona, która je oferuje jest autentyczna.</a:t>
            </a:r>
          </a:p>
          <a:p>
            <a:pPr>
              <a:buClr>
                <a:srgbClr val="262626"/>
              </a:buClr>
            </a:pPr>
            <a:r>
              <a:rPr lang="en-US" noProof="1">
                <a:ea typeface="+mn-lt"/>
                <a:cs typeface="+mn-lt"/>
              </a:rPr>
              <a:t>Termin phishing pochodzi od angielskiego password harvesting fishing , co oznacza „łowienie haseł". Do phishingu wystarczy wysłać wiadomość e-mail z linkiem i strona wyglądająca na autentyczną. Przestępcy wysyłają wiadomości e-mail do wielu osób, podszywając się pod bank lub serwis aukcyjny i przekierowują użytkowników na swoją stronę, wyglądającą dokładnie tak, jak autentyczna (może różnić się np. tylko jedną literą w adresie). Kiedy internauta wpisze swoje dane logowania – przestępca może je wykorzystać.</a:t>
            </a:r>
            <a:endParaRPr lang="en-US" noProof="1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768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A2907-381C-42E8-AA95-2D589E1C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E56F-21D9-41EB-B221-4CEA2854C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3739" y="1645635"/>
            <a:ext cx="7453870" cy="487498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Zagrożenia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w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sieci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dla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dzieci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młodzieży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wiążą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się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z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dostępem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do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nielegalnych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szkodliwych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dla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nich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treści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.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Chodzi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strony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pornograficzne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neonazistowskie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ksenofobiczne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rasistowskie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promujące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różnego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rodzaju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sekty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także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zdjęcia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filmy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przedstawiające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przemoc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materiały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zachęcające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do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korzystania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z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używek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czy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eksperymentowania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własnym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zdrowiu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rgbClr val="262626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Innym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zagrożeniem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dla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dzieci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młodzieży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w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Internecie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jest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możliwość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kontaktu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z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nieznajomymi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osobami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które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mogą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okazać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się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niebezpieczne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.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Uwodzenie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dzieci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przez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Internet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nosi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nazwę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groomingu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035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A40A8-819D-4F64-B194-F7D49AFE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Cyberprzemoc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3269-920F-403B-8CF6-5535CF33C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Cyberprzemoc</a:t>
            </a:r>
            <a:r>
              <a:rPr lang="en-US" dirty="0">
                <a:ea typeface="+mn-lt"/>
                <a:cs typeface="+mn-lt"/>
              </a:rPr>
              <a:t>– </a:t>
            </a:r>
            <a:r>
              <a:rPr lang="en-US" dirty="0" err="1">
                <a:ea typeface="+mn-lt"/>
                <a:cs typeface="+mn-lt"/>
              </a:rPr>
              <a:t>stosowanie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przemocy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poprzez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prześladowanie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zastraszanie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nękanie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wyśmiewanie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osób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wykorzystaniem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Internetu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narzędzi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typu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elektronicznego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takich</a:t>
            </a:r>
            <a:r>
              <a:rPr lang="en-US" dirty="0">
                <a:ea typeface="+mn-lt"/>
                <a:cs typeface="+mn-lt"/>
              </a:rPr>
              <a:t> jak: SMS, e-mail, </a:t>
            </a:r>
            <a:r>
              <a:rPr lang="en-US" dirty="0" err="1">
                <a:ea typeface="+mn-lt"/>
                <a:cs typeface="+mn-lt"/>
              </a:rPr>
              <a:t>witryny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internetowe</a:t>
            </a:r>
            <a:r>
              <a:rPr lang="en-US" dirty="0">
                <a:ea typeface="+mn-lt"/>
                <a:cs typeface="+mn-lt"/>
              </a:rPr>
              <a:t>, fora </a:t>
            </a:r>
            <a:r>
              <a:rPr lang="en-US" dirty="0" err="1">
                <a:ea typeface="+mn-lt"/>
                <a:cs typeface="+mn-lt"/>
              </a:rPr>
              <a:t>dyskusyjne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internecie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portale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społecznościowe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inne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Osobę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dopuszczającą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czynów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określa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stalkerem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b="1" dirty="0">
              <a:ea typeface="+mn-lt"/>
              <a:cs typeface="+mn-lt"/>
            </a:endParaRPr>
          </a:p>
          <a:p>
            <a:pPr>
              <a:buClr>
                <a:srgbClr val="262626"/>
              </a:buClr>
            </a:pPr>
            <a:r>
              <a:rPr lang="en-US" dirty="0"/>
              <a:t>Nie </a:t>
            </a:r>
            <a:r>
              <a:rPr lang="en-US" dirty="0" err="1"/>
              <a:t>należy</a:t>
            </a:r>
            <a:r>
              <a:rPr lang="en-US" dirty="0"/>
              <a:t> </a:t>
            </a:r>
            <a:r>
              <a:rPr lang="en-US" dirty="0" err="1"/>
              <a:t>traktować</a:t>
            </a:r>
            <a:r>
              <a:rPr lang="en-US" dirty="0"/>
              <a:t> </a:t>
            </a:r>
            <a:r>
              <a:rPr lang="en-US" dirty="0" err="1"/>
              <a:t>innych</a:t>
            </a:r>
            <a:r>
              <a:rPr lang="en-US" dirty="0"/>
              <a:t>, jak </a:t>
            </a:r>
            <a:r>
              <a:rPr lang="en-US" dirty="0" err="1"/>
              <a:t>samemu</a:t>
            </a:r>
            <a:r>
              <a:rPr lang="en-US" dirty="0"/>
              <a:t> by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chciało</a:t>
            </a:r>
            <a:r>
              <a:rPr lang="en-US" dirty="0"/>
              <a:t> </a:t>
            </a:r>
            <a:r>
              <a:rPr lang="en-US" dirty="0" err="1"/>
              <a:t>być</a:t>
            </a:r>
            <a:r>
              <a:rPr lang="en-US" dirty="0"/>
              <a:t> </a:t>
            </a:r>
            <a:r>
              <a:rPr lang="en-US" dirty="0" err="1"/>
              <a:t>traktowanym</a:t>
            </a:r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691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E4EE-7954-4F70-A0F0-FB084B9E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Zapraszam</a:t>
            </a:r>
            <a:r>
              <a:rPr lang="en-US"/>
              <a:t> do </a:t>
            </a:r>
            <a:r>
              <a:rPr lang="en-US" err="1"/>
              <a:t>obejrzenia</a:t>
            </a:r>
            <a:r>
              <a:rPr lang="en-US"/>
              <a:t> </a:t>
            </a:r>
            <a:r>
              <a:rPr lang="en-US" err="1"/>
              <a:t>filmu</a:t>
            </a:r>
            <a:r>
              <a:rPr lang="en-US"/>
              <a:t> </a:t>
            </a:r>
            <a:r>
              <a:rPr lang="en-US" err="1"/>
              <a:t>odnośnie</a:t>
            </a:r>
            <a:r>
              <a:rPr lang="en-US"/>
              <a:t> </a:t>
            </a:r>
            <a:r>
              <a:rPr lang="en-US" err="1"/>
              <a:t>cybreprzemocy</a:t>
            </a:r>
            <a:r>
              <a:rPr lang="en-US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ACCEC-6A3C-4A52-AC41-01775CEF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https://www.youtube.com/watch?v=fdYMGkoarOQ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8594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E2AEE-CF59-49FB-A7D1-1B618063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err="1"/>
              <a:t>Korzyści</a:t>
            </a:r>
            <a:r>
              <a:rPr lang="en-US"/>
              <a:t> </a:t>
            </a:r>
            <a:r>
              <a:rPr lang="en-US" err="1"/>
              <a:t>korzystania</a:t>
            </a:r>
            <a:r>
              <a:rPr lang="en-US"/>
              <a:t> z Internatu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2880445-980A-4CAF-91BF-F7BF79FBD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745623"/>
              </p:ext>
            </p:extLst>
          </p:nvPr>
        </p:nvGraphicFramePr>
        <p:xfrm>
          <a:off x="4851823" y="279031"/>
          <a:ext cx="7158783" cy="6337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704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64E708D-FB8C-477A-AC5B-DDCC084123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613515-78CC-4DF7-BC02-B7E2813A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err="1"/>
              <a:t>Obrona</a:t>
            </a:r>
            <a:r>
              <a:rPr lang="en-US"/>
              <a:t> </a:t>
            </a:r>
            <a:r>
              <a:rPr lang="en-US" err="1"/>
              <a:t>przed</a:t>
            </a:r>
            <a:r>
              <a:rPr lang="en-US"/>
              <a:t> </a:t>
            </a:r>
            <a:r>
              <a:rPr lang="en-US" err="1"/>
              <a:t>zagrożeniami</a:t>
            </a:r>
            <a:r>
              <a:rPr lang="en-US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01F1A-77FF-4AFB-8454-1D05DE5A0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1. </a:t>
            </a:r>
            <a:r>
              <a:rPr lang="en-US" sz="2000" dirty="0" err="1"/>
              <a:t>Nigdy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wolno</a:t>
            </a:r>
            <a:r>
              <a:rPr lang="en-US" sz="2000" dirty="0"/>
              <a:t> </a:t>
            </a:r>
            <a:r>
              <a:rPr lang="en-US" sz="2000" dirty="0" err="1"/>
              <a:t>podawać</a:t>
            </a:r>
            <a:r>
              <a:rPr lang="en-US" sz="2000" dirty="0"/>
              <a:t> </a:t>
            </a:r>
            <a:r>
              <a:rPr lang="en-US" sz="2000" dirty="0" err="1"/>
              <a:t>swoich</a:t>
            </a:r>
            <a:r>
              <a:rPr lang="en-US" sz="2000" dirty="0"/>
              <a:t> </a:t>
            </a:r>
            <a:r>
              <a:rPr lang="en-US" sz="2000" dirty="0" err="1"/>
              <a:t>danych</a:t>
            </a:r>
            <a:r>
              <a:rPr lang="en-US" sz="2000" dirty="0"/>
              <a:t> I </a:t>
            </a:r>
            <a:r>
              <a:rPr lang="en-US" sz="2000" dirty="0" err="1"/>
              <a:t>haseł</a:t>
            </a:r>
            <a:r>
              <a:rPr lang="en-US" sz="2000" dirty="0"/>
              <a:t>,</a:t>
            </a:r>
          </a:p>
          <a:p>
            <a:pPr>
              <a:buClr>
                <a:srgbClr val="262626"/>
              </a:buClr>
            </a:pPr>
            <a:r>
              <a:rPr lang="en-US" sz="2000" dirty="0"/>
              <a:t>2. </a:t>
            </a:r>
            <a:r>
              <a:rPr lang="en-US" sz="2000" dirty="0" err="1"/>
              <a:t>Nigdy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klikamy</a:t>
            </a:r>
            <a:r>
              <a:rPr lang="en-US" sz="2000" dirty="0"/>
              <a:t> w </a:t>
            </a:r>
            <a:r>
              <a:rPr lang="en-US" sz="2000" dirty="0" err="1"/>
              <a:t>linki</a:t>
            </a:r>
            <a:r>
              <a:rPr lang="en-US" sz="2000" dirty="0"/>
              <a:t>, do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nie</a:t>
            </a:r>
            <a:r>
              <a:rPr lang="en-US" sz="2000" dirty="0"/>
              <a:t> </a:t>
            </a:r>
            <a:r>
              <a:rPr lang="en-US" sz="2000" dirty="0" err="1"/>
              <a:t>mamy</a:t>
            </a:r>
            <a:r>
              <a:rPr lang="en-US" sz="2000" dirty="0"/>
              <a:t> </a:t>
            </a:r>
            <a:r>
              <a:rPr lang="en-US" sz="2000" dirty="0" err="1"/>
              <a:t>pewności</a:t>
            </a:r>
            <a:r>
              <a:rPr lang="en-US" sz="2000" dirty="0"/>
              <a:t>,</a:t>
            </a:r>
          </a:p>
          <a:p>
            <a:pPr>
              <a:buClr>
                <a:srgbClr val="262626"/>
              </a:buClr>
            </a:pPr>
            <a:r>
              <a:rPr lang="en-US" sz="2000" dirty="0"/>
              <a:t>3. Aby </a:t>
            </a:r>
            <a:r>
              <a:rPr lang="en-US" sz="2000" dirty="0" err="1"/>
              <a:t>chronić</a:t>
            </a:r>
            <a:r>
              <a:rPr lang="en-US" sz="2000" dirty="0"/>
              <a:t> </a:t>
            </a:r>
            <a:r>
              <a:rPr lang="en-US" sz="2000" dirty="0" err="1"/>
              <a:t>swój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należy</a:t>
            </a:r>
            <a:r>
              <a:rPr lang="en-US" sz="2000" dirty="0"/>
              <a:t> </a:t>
            </a:r>
            <a:r>
              <a:rPr lang="en-US" sz="2000" dirty="0" err="1"/>
              <a:t>zainstalować</a:t>
            </a:r>
            <a:r>
              <a:rPr lang="en-US" sz="2000" dirty="0"/>
              <a:t> program </a:t>
            </a:r>
            <a:r>
              <a:rPr lang="en-US" sz="2000" dirty="0" err="1"/>
              <a:t>antywirusowy</a:t>
            </a:r>
            <a:r>
              <a:rPr lang="en-US" sz="2000" dirty="0"/>
              <a:t>,</a:t>
            </a:r>
          </a:p>
          <a:p>
            <a:pPr>
              <a:buClr>
                <a:srgbClr val="262626"/>
              </a:buClr>
            </a:pPr>
            <a:r>
              <a:rPr lang="en-US" sz="2000" dirty="0"/>
              <a:t>4. Co </a:t>
            </a:r>
            <a:r>
              <a:rPr lang="en-US" sz="2000" dirty="0" err="1"/>
              <a:t>jakiś</a:t>
            </a:r>
            <a:r>
              <a:rPr lang="en-US" sz="2000" dirty="0"/>
              <a:t> </a:t>
            </a:r>
            <a:r>
              <a:rPr lang="en-US" sz="2000" dirty="0" err="1"/>
              <a:t>czas</a:t>
            </a:r>
            <a:r>
              <a:rPr lang="en-US" sz="2000" dirty="0"/>
              <a:t> </a:t>
            </a:r>
            <a:r>
              <a:rPr lang="en-US" sz="2000" dirty="0" err="1"/>
              <a:t>należy</a:t>
            </a:r>
            <a:r>
              <a:rPr lang="en-US" sz="2000" dirty="0"/>
              <a:t> </a:t>
            </a:r>
            <a:r>
              <a:rPr lang="en-US" sz="2000" dirty="0" err="1"/>
              <a:t>zmieniać</a:t>
            </a:r>
            <a:r>
              <a:rPr lang="en-US" sz="2000" dirty="0"/>
              <a:t> </a:t>
            </a:r>
            <a:r>
              <a:rPr lang="en-US" sz="2000" dirty="0" err="1"/>
              <a:t>hasła</a:t>
            </a:r>
            <a:r>
              <a:rPr lang="en-US" sz="2000" dirty="0"/>
              <a:t> do </a:t>
            </a:r>
            <a:r>
              <a:rPr lang="en-US" sz="2000" dirty="0" err="1"/>
              <a:t>swoich</a:t>
            </a:r>
            <a:r>
              <a:rPr lang="en-US" sz="2000" dirty="0"/>
              <a:t> </a:t>
            </a:r>
            <a:r>
              <a:rPr lang="en-US" sz="2000" dirty="0" err="1"/>
              <a:t>kont</a:t>
            </a:r>
            <a:r>
              <a:rPr lang="en-US" sz="2000" dirty="0"/>
              <a:t> </a:t>
            </a:r>
            <a:r>
              <a:rPr lang="en-US" sz="2000" dirty="0" err="1"/>
              <a:t>albo</a:t>
            </a:r>
            <a:r>
              <a:rPr lang="en-US" sz="2000" dirty="0"/>
              <a:t> </a:t>
            </a:r>
            <a:r>
              <a:rPr lang="en-US" sz="2000" dirty="0" err="1"/>
              <a:t>robić</a:t>
            </a:r>
            <a:r>
              <a:rPr lang="en-US" sz="2000" dirty="0"/>
              <a:t> je </a:t>
            </a:r>
            <a:r>
              <a:rPr lang="en-US" sz="2000" dirty="0" err="1"/>
              <a:t>bardziej</a:t>
            </a:r>
            <a:r>
              <a:rPr lang="en-US" sz="2000" dirty="0"/>
              <a:t> </a:t>
            </a:r>
            <a:r>
              <a:rPr lang="en-US" sz="2000" dirty="0" err="1"/>
              <a:t>skomplikowane</a:t>
            </a:r>
            <a:r>
              <a:rPr lang="en-US" sz="2000" dirty="0"/>
              <a:t>,</a:t>
            </a:r>
          </a:p>
          <a:p>
            <a:pPr>
              <a:buClr>
                <a:srgbClr val="262626"/>
              </a:buClr>
            </a:pPr>
            <a:r>
              <a:rPr lang="en-US" sz="2000" dirty="0"/>
              <a:t>5. </a:t>
            </a:r>
            <a:r>
              <a:rPr lang="en-US" sz="2000" dirty="0" err="1"/>
              <a:t>Rodzice</a:t>
            </a:r>
            <a:r>
              <a:rPr lang="en-US" sz="2000" dirty="0"/>
              <a:t> </a:t>
            </a:r>
            <a:r>
              <a:rPr lang="en-US" sz="2000" dirty="0" err="1"/>
              <a:t>powinni</a:t>
            </a:r>
            <a:r>
              <a:rPr lang="en-US" sz="2000" dirty="0"/>
              <a:t> </a:t>
            </a:r>
            <a:r>
              <a:rPr lang="en-US" sz="2000" dirty="0" err="1"/>
              <a:t>sprawdzać</a:t>
            </a:r>
            <a:r>
              <a:rPr lang="en-US" sz="2000" dirty="0"/>
              <a:t> </a:t>
            </a:r>
            <a:r>
              <a:rPr lang="en-US" sz="2000" dirty="0" err="1"/>
              <a:t>jakie</a:t>
            </a:r>
            <a:r>
              <a:rPr lang="en-US" sz="2000" dirty="0"/>
              <a:t> </a:t>
            </a:r>
            <a:r>
              <a:rPr lang="en-US" sz="2000" dirty="0" err="1"/>
              <a:t>strony</a:t>
            </a:r>
            <a:r>
              <a:rPr lang="en-US" sz="2000" dirty="0"/>
              <a:t> </a:t>
            </a:r>
            <a:r>
              <a:rPr lang="en-US" sz="2000" dirty="0" err="1"/>
              <a:t>odwiedzają</a:t>
            </a:r>
            <a:r>
              <a:rPr lang="en-US" sz="2000" dirty="0"/>
              <a:t> </a:t>
            </a:r>
            <a:r>
              <a:rPr lang="en-US" sz="2000" dirty="0" err="1"/>
              <a:t>dzieci</a:t>
            </a:r>
            <a:r>
              <a:rPr lang="en-US" sz="2000" dirty="0"/>
              <a:t>,</a:t>
            </a:r>
          </a:p>
          <a:p>
            <a:pPr marL="0" indent="0">
              <a:buClr>
                <a:srgbClr val="262626"/>
              </a:buClr>
              <a:buNone/>
            </a:pP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</p:spTree>
    <p:extLst>
      <p:ext uri="{BB962C8B-B14F-4D97-AF65-F5344CB8AC3E}">
        <p14:creationId xmlns:p14="http://schemas.microsoft.com/office/powerpoint/2010/main" val="3948469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Panoramiczny</PresentationFormat>
  <Paragraphs>42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</vt:lpstr>
      <vt:lpstr>Bezpieczny Internet</vt:lpstr>
      <vt:lpstr>Co to Internet?</vt:lpstr>
      <vt:lpstr>Zasady, które mogą się przydać podczas korzystania z Interentu.</vt:lpstr>
      <vt:lpstr>Zagrożenia w Internecie.</vt:lpstr>
      <vt:lpstr>Prezentacja programu PowerPoint</vt:lpstr>
      <vt:lpstr>Cyberprzemoc</vt:lpstr>
      <vt:lpstr>Zapraszam do obejrzenia filmu odnośnie cybreprzemocy.</vt:lpstr>
      <vt:lpstr>Korzyści korzystania z Internatu</vt:lpstr>
      <vt:lpstr>Obrona przed zagrożeniami:</vt:lpstr>
      <vt:lpstr>Strony z których korzystałam: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Piesik</dc:creator>
  <cp:lastModifiedBy>Agnieszka Piesik</cp:lastModifiedBy>
  <cp:revision>279</cp:revision>
  <dcterms:created xsi:type="dcterms:W3CDTF">2021-02-19T08:10:52Z</dcterms:created>
  <dcterms:modified xsi:type="dcterms:W3CDTF">2021-02-20T08:06:09Z</dcterms:modified>
</cp:coreProperties>
</file>