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075-8F99-4D09-911D-32A5C7F30936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8DDF-7EF5-46E6-9EFD-2637E47C0657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076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075-8F99-4D09-911D-32A5C7F30936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8DDF-7EF5-46E6-9EFD-2637E47C06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3799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075-8F99-4D09-911D-32A5C7F30936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8DDF-7EF5-46E6-9EFD-2637E47C06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8799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075-8F99-4D09-911D-32A5C7F30936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8DDF-7EF5-46E6-9EFD-2637E47C0657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4438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075-8F99-4D09-911D-32A5C7F30936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8DDF-7EF5-46E6-9EFD-2637E47C06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1422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075-8F99-4D09-911D-32A5C7F30936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8DDF-7EF5-46E6-9EFD-2637E47C0657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4408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075-8F99-4D09-911D-32A5C7F30936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8DDF-7EF5-46E6-9EFD-2637E47C06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0408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075-8F99-4D09-911D-32A5C7F30936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8DDF-7EF5-46E6-9EFD-2637E47C06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5713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075-8F99-4D09-911D-32A5C7F30936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8DDF-7EF5-46E6-9EFD-2637E47C06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6492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075-8F99-4D09-911D-32A5C7F30936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8DDF-7EF5-46E6-9EFD-2637E47C06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0026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075-8F99-4D09-911D-32A5C7F30936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8DDF-7EF5-46E6-9EFD-2637E47C06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7340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075-8F99-4D09-911D-32A5C7F30936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8DDF-7EF5-46E6-9EFD-2637E47C06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943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075-8F99-4D09-911D-32A5C7F30936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8DDF-7EF5-46E6-9EFD-2637E47C06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8515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075-8F99-4D09-911D-32A5C7F30936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8DDF-7EF5-46E6-9EFD-2637E47C06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1231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075-8F99-4D09-911D-32A5C7F30936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8DDF-7EF5-46E6-9EFD-2637E47C06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2382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075-8F99-4D09-911D-32A5C7F30936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8DDF-7EF5-46E6-9EFD-2637E47C06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4650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075-8F99-4D09-911D-32A5C7F30936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8DDF-7EF5-46E6-9EFD-2637E47C06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961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CE93075-8F99-4D09-911D-32A5C7F30936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1AE8DDF-7EF5-46E6-9EFD-2637E47C06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0046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D3273B-9479-4AF8-8044-8B5F275E88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5400" dirty="0"/>
              <a:t>MITY WE WSPÓŁCZESNYM ŚWIECIE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5977C1E-CFBF-492E-B81C-63E038BFB3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  <a:p>
            <a:pPr algn="r"/>
            <a:endParaRPr lang="pl-PL" dirty="0"/>
          </a:p>
          <a:p>
            <a:pPr algn="r"/>
            <a:r>
              <a:rPr lang="pl-PL" dirty="0"/>
              <a:t>Przykłady </a:t>
            </a:r>
          </a:p>
        </p:txBody>
      </p:sp>
    </p:spTree>
    <p:extLst>
      <p:ext uri="{BB962C8B-B14F-4D97-AF65-F5344CB8AC3E}">
        <p14:creationId xmlns:p14="http://schemas.microsoft.com/office/powerpoint/2010/main" val="542088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DB709F4-A480-4D24-BE7C-D17905D34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181" y="756356"/>
            <a:ext cx="8891016" cy="185137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60A466C-59F3-4761-A7AC-D40AAD7E7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561" y="2923822"/>
            <a:ext cx="3560373" cy="353598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3997381-FD16-4849-82FB-9715FE0CE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068" y="3057945"/>
            <a:ext cx="2969009" cy="340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0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94A4F06-FC92-476C-8A33-5FEC8E4F9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492" y="598312"/>
            <a:ext cx="8891016" cy="154657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89774E8-FD4E-44D0-B5E3-F2BA82BF4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307" y="2748926"/>
            <a:ext cx="5078408" cy="334699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BD55647-3F09-4630-A514-5A7E49F55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113" y="2837636"/>
            <a:ext cx="3542083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93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F241A1B-856F-499D-95B1-108E29578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492" y="3429000"/>
            <a:ext cx="4633362" cy="242032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5F4F52E-6C44-48E5-A2E0-9B35BAB1D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175" y="3386325"/>
            <a:ext cx="2664183" cy="246299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B964056-3A27-4E68-B2AB-DCCC22DDE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492" y="427312"/>
            <a:ext cx="8891016" cy="26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79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C4717DA-7AF6-4C7B-B3A4-5AFD3F345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492" y="609600"/>
            <a:ext cx="8891016" cy="134337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33B901A-0506-4576-9838-B8CA7A0B0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315" y="2110160"/>
            <a:ext cx="4273666" cy="427366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4CF7BB9-1DE7-4165-B38B-2B3D68B07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862" y="2122352"/>
            <a:ext cx="2950720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57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41DD3B6-E722-4BA0-BD54-9C01646F3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492" y="488442"/>
            <a:ext cx="8891016" cy="58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8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767D9E5-DE2E-46AD-A9F8-2A0428E14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692" y="732113"/>
            <a:ext cx="8891016" cy="26167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9BA969D-9005-4536-B83B-6255F3FFB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529" y="3348821"/>
            <a:ext cx="4968671" cy="314580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AD446DB-88D1-42CD-842F-CF1D4AA1E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864" y="3696323"/>
            <a:ext cx="3548180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82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EE8B40C-F34D-4007-A8CE-C819FF706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492" y="762762"/>
            <a:ext cx="8891016" cy="533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99700"/>
      </p:ext>
    </p:extLst>
  </p:cSld>
  <p:clrMapOvr>
    <a:masterClrMapping/>
  </p:clrMapOvr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6605E05A5DF594FA76F34C3590293CF" ma:contentTypeVersion="6" ma:contentTypeDescription="Utwórz nowy dokument." ma:contentTypeScope="" ma:versionID="fd540202a41c2a7d0592f9a34f7601b5">
  <xsd:schema xmlns:xsd="http://www.w3.org/2001/XMLSchema" xmlns:xs="http://www.w3.org/2001/XMLSchema" xmlns:p="http://schemas.microsoft.com/office/2006/metadata/properties" xmlns:ns2="138db8a5-088f-4850-babb-29db5a545d8f" targetNamespace="http://schemas.microsoft.com/office/2006/metadata/properties" ma:root="true" ma:fieldsID="231011875ad134c15572bab09cf35952" ns2:_="">
    <xsd:import namespace="138db8a5-088f-4850-babb-29db5a545d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8db8a5-088f-4850-babb-29db5a545d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DAAA6E-13B8-4CDB-B1D5-FE3066FE873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A57E449-30C0-4F10-9CFD-79E9765412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9E5A62-B45F-49EF-961A-6561222701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8db8a5-088f-4850-babb-29db5a545d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35</TotalTime>
  <Words>5</Words>
  <Application>Microsoft Office PowerPoint</Application>
  <PresentationFormat>Panoramiczny</PresentationFormat>
  <Paragraphs>4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1" baseType="lpstr">
      <vt:lpstr>Century Gothic</vt:lpstr>
      <vt:lpstr>Wingdings 3</vt:lpstr>
      <vt:lpstr>Wycinek</vt:lpstr>
      <vt:lpstr>MITY WE WSPÓŁCZESNYM ŚWIECIE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Julia Jamroziak</dc:creator>
  <cp:lastModifiedBy>Lord Imperator</cp:lastModifiedBy>
  <cp:revision>4</cp:revision>
  <dcterms:created xsi:type="dcterms:W3CDTF">2021-03-29T19:40:12Z</dcterms:created>
  <dcterms:modified xsi:type="dcterms:W3CDTF">2021-04-08T07:57:21Z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0x01010026605E05A5DF594FA76F34C3590293CF</vt:lpwstr>
  </property>
</Properties>
</file>