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0CF3-19DA-4926-8DD5-92DD8907438F}" type="datetimeFigureOut">
              <a:rPr lang="pl-PL" smtClean="0"/>
              <a:pPr/>
              <a:t>2021-02-15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336A-D5B9-4893-B3B0-15CEBF1E4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Bezpieczny Internet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Martyna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Petynia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Zobacz obraz źródłow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CCFE"/>
              </a:clrFrom>
              <a:clrTo>
                <a:srgbClr val="CCC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95919"/>
            <a:ext cx="6624736" cy="4962081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23528" y="1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/>
              <a:t>Internet stał się </a:t>
            </a:r>
            <a:r>
              <a:rPr lang="pl-PL" b="1" dirty="0" err="1"/>
              <a:t>się</a:t>
            </a:r>
            <a:r>
              <a:rPr lang="pl-PL" b="1" dirty="0"/>
              <a:t> nieodłączną częścią naszej codzienności. To, co jeszcze niedawno robiliśmy w sposób tradycyjny, dziś szybko i sprawnie wykonujemy wirtualnie. Obecnie w sieci zrobimy zakupy, posłuchamy muzyki, obejrzymy film, zapłacimy rachunki, napiszemy list czy odbędziemy rozmowę z rodziną lub przyjaciółmi. Jest nieocenionym źródłem wiedzy, wymiany doświadczeń, miejscem wirtualnych spotkań z innymi ludźmi. Pełni funkcję poznawczą, społeczną, rozrywkową. Wielość zalet wirtualnej rzeczywistości nie może jednak zakryć zagrożeń, które się w niej kryją. Warto więc poznać podstawowe zasady bezpiecznego korzystania z </a:t>
            </a:r>
            <a:r>
              <a:rPr lang="pl-PL" b="1" dirty="0" err="1"/>
              <a:t>internetu</a:t>
            </a:r>
            <a:r>
              <a:rPr lang="pl-PL" b="1" dirty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6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/>
              <a:t>pamiętaj o tym, aby zawsze korzystać z aktualnego programu antywirusowego – wybieraj oprogramowania, które są sprawdzone. Warto również na bieżąco i regularnie skanować komputer pod kątem wirusów i złośliwego oprogramowania,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395536" y="1700809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/>
              <a:t>twórz bezpieczne, skomplikowane hasła – nie wybieraj tych, które są łatwe do odgadnięcia. Zadbaj o to, aby mieć inne hasło do każdego portalu i profilu – dzięki temu nawet w sytuacji, kiedy Twoje hasło do jednego miejsca zostanie wykradzione, inne hasła pozostaną bezpieczne. Warto również korzystać ze specjalnych generatorów haseł, które pozwalają na stworzenie długich, bardzo skomplikowanych haseł zabezpieczających;</a:t>
            </a:r>
          </a:p>
        </p:txBody>
      </p:sp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575759"/>
              </a:clrFrom>
              <a:clrTo>
                <a:srgbClr val="57575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9087" y="3264024"/>
            <a:ext cx="4824913" cy="359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88640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/>
              <a:t>zwracaj uwagę, czy witryna, z którą chcesz się połączyć, posiada certyfikat SSL – dzięki temu zyskasz pewność, serwer, z którym się łączysz, jest tym właściwym, a IP nie zostało podmienione. Dzięki certyfikatom SSL internetowe transakcje są o wiele bardziej bezpieczne – na przykład w sklepach internetowych;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1844824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/>
              <a:t>dwukrotnie przemyśl, zanim pozwolisz aplikacji na uzyskanie dostępu do Twojej lokalizacji czy treści w telefonie. Ta sama zasada dotyczy korzystania ze stron internetowych – nie klikaj “Akceptuję” czy “Potwierdzam” za każdym razem, kiedy chcesz jak najszybciej dostać się na witrynę internetową. W ten sposób udzielasz zezwoleń na dostęp do wielu informacji – warto najpierw zapoznać się z regulaminem i dokładnie sprawdzi, co akceptujesz.</a:t>
            </a:r>
          </a:p>
        </p:txBody>
      </p:sp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1302" y="3356992"/>
            <a:ext cx="3548318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6"/>
            <a:ext cx="8892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/>
              <a:t>Prawdopodobnie, podobnie jak większość, nie wyobrażasz sobie życia bez </a:t>
            </a:r>
            <a:r>
              <a:rPr lang="pl-PL" sz="2000" dirty="0" err="1"/>
              <a:t>internetu</a:t>
            </a:r>
            <a:r>
              <a:rPr lang="pl-PL" sz="2000" dirty="0"/>
              <a:t> – nic dziwnego, jest on niezwykle istotny, a nawet niezbędny w codziennym funkcjonowaniu. Warto jednak na bieżąco dbać o swoje bezpieczeństwo w sieci – nieustannie pojawiają się nowe typy zagrożeń, dlatego należy dbać o aktualność posiadanych informacji oraz zabezpieczeń. Stosując się do powyższych zasad skutecznie zminimalizujesz ryzyko, że padniesz ofiarą internetowych zagrożeń.</a:t>
            </a:r>
          </a:p>
          <a:p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4DAD8"/>
              </a:clrFrom>
              <a:clrTo>
                <a:srgbClr val="E4DA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762926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Zobacz obraz źródło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8640"/>
            <a:ext cx="4614447" cy="649922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611560" y="54868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/>
              <a:t>Pamiętaj</a:t>
            </a:r>
            <a:endParaRPr lang="pl-PL" sz="4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1988840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Osobę którą poznałeś w Internecie nie zawsze  jest tą osobą za którą się podaje</a:t>
            </a: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475</Words>
  <Application>Microsoft Office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Bezpieczny Internet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 Internet</dc:title>
  <dc:creator>Karina</dc:creator>
  <cp:lastModifiedBy>Agnieszka Piesik</cp:lastModifiedBy>
  <cp:revision>4</cp:revision>
  <dcterms:created xsi:type="dcterms:W3CDTF">2021-02-01T09:42:06Z</dcterms:created>
  <dcterms:modified xsi:type="dcterms:W3CDTF">2021-02-15T08:40:44Z</dcterms:modified>
</cp:coreProperties>
</file>