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70" r:id="rId4"/>
    <p:sldId id="271" r:id="rId5"/>
    <p:sldId id="272" r:id="rId6"/>
    <p:sldId id="273" r:id="rId7"/>
    <p:sldId id="269" r:id="rId8"/>
    <p:sldId id="275" r:id="rId9"/>
    <p:sldId id="27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EAF15C-7F00-44B2-9CAF-4957D4CFC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4B4CAE1-27E2-43A8-94AD-08AFEFBCD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E6A8897-22AB-4F00-9A9D-98F849E95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AC30-897E-426F-9E69-223F05EDD5B7}" type="datetimeFigureOut">
              <a:rPr lang="pl-PL" smtClean="0"/>
              <a:t>2021-02-14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3D4981-A4C1-4722-BC98-4ECD48D89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8123080-693E-479B-BC23-F3F2AFBCA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611-4F22-436C-BAEB-AB361F76A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70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D9D80E-CACB-4B51-8094-DE3D53704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51559D1-54FE-423E-860B-2B8D95E85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39AF4E4-73FB-48A2-8554-4479E4900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AC30-897E-426F-9E69-223F05EDD5B7}" type="datetimeFigureOut">
              <a:rPr lang="pl-PL" smtClean="0"/>
              <a:t>2021-02-14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896DBD2-1F72-4854-AE7E-8339CF58C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E8FEBB2-5D5C-4C54-B3F5-E2072D940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611-4F22-436C-BAEB-AB361F76A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363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1E5C2BE-2368-4791-9920-7709DF3BC4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EF3EB9F-6DBD-4F0F-AABD-6287A78BE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DEB5A24-40B8-4A73-9DB6-F6A1DA7BE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AC30-897E-426F-9E69-223F05EDD5B7}" type="datetimeFigureOut">
              <a:rPr lang="pl-PL" smtClean="0"/>
              <a:t>2021-02-14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3EB44E5-A1C3-4489-A4A3-F3FCDF55F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A266069-0E41-40C9-91CC-E9A822946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611-4F22-436C-BAEB-AB361F76A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372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D28E70-C7C5-4DCA-A8DA-D681DE2B1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FA722E-8A42-42FB-A465-0B6D9CD02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A1FB75-8962-4FF9-9D36-F83E38FC4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AC30-897E-426F-9E69-223F05EDD5B7}" type="datetimeFigureOut">
              <a:rPr lang="pl-PL" smtClean="0"/>
              <a:t>2021-02-14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E6D26E2-F765-46F6-B5CF-FE3C0598C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0F35FDD-5E35-4060-8B63-7602899C5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611-4F22-436C-BAEB-AB361F76A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67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5ADCF-00B8-4EE4-9AC1-82DF39612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81B00C3-9C86-4D41-8248-68FE84D8F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02634B6-31CF-4959-85E9-FCA1834F3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AC30-897E-426F-9E69-223F05EDD5B7}" type="datetimeFigureOut">
              <a:rPr lang="pl-PL" smtClean="0"/>
              <a:t>2021-02-14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3345494-BA21-4F91-9884-FD6AD39A8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9C20733-23B7-445A-9962-6037704EF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611-4F22-436C-BAEB-AB361F76A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697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B753B9-5916-4771-A711-AED55791B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823ACA-7F63-4AD8-9C68-81DAEB462E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D422C2E-E509-49EB-A2B9-3C6467C2B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C7841B7-A5AF-4085-B6E7-A02480F0B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AC30-897E-426F-9E69-223F05EDD5B7}" type="datetimeFigureOut">
              <a:rPr lang="pl-PL" smtClean="0"/>
              <a:t>2021-02-14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997B25F-60F3-4033-B549-F040581F7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4B5FAA5-DAE7-4105-9FD2-DEB7CD6E8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611-4F22-436C-BAEB-AB361F76A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862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88CD4A-29DF-46C5-BC09-FB8121BC6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A2F7B47-8F58-4DB8-B7EE-08868C1B2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286DE35-79D8-4A25-A28F-F38ABCA0D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B2A3AF6-5EF2-4F9E-B22C-96C84342A7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11E68CE-3F95-4480-8D04-58FF892249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18ED583-C85C-45AD-8D4F-9C79C8C97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AC30-897E-426F-9E69-223F05EDD5B7}" type="datetimeFigureOut">
              <a:rPr lang="pl-PL" smtClean="0"/>
              <a:t>2021-02-14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303BBD5-B66C-495C-8C10-142EEF49F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B17DE08-4B13-46D7-BDA8-F92AFD430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611-4F22-436C-BAEB-AB361F76A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595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38190A-F3D1-43FA-9F62-7DCCB6D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956B7BE-7A99-494F-AD28-08DFC6C0F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AC30-897E-426F-9E69-223F05EDD5B7}" type="datetimeFigureOut">
              <a:rPr lang="pl-PL" smtClean="0"/>
              <a:t>2021-02-14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F2257D2-1CFE-4C24-BB30-AB144085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DE149A7-899B-4A81-9F5C-4B05406B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611-4F22-436C-BAEB-AB361F76A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745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2EFE21F-1C59-43A0-9812-F788CED9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AC30-897E-426F-9E69-223F05EDD5B7}" type="datetimeFigureOut">
              <a:rPr lang="pl-PL" smtClean="0"/>
              <a:t>2021-02-14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55E0711-03C4-43D4-9ADA-9B3F7441D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1B8A104-81DC-421B-892F-016F4D12D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611-4F22-436C-BAEB-AB361F76A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281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CC92A1-8602-4EED-82A4-C4779A320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DE0236-6D80-428A-A13A-D8DBE44F5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92168DA-A4F4-49EF-8C37-C688F7C30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87B1454-B646-4923-B2BA-96485F2A6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AC30-897E-426F-9E69-223F05EDD5B7}" type="datetimeFigureOut">
              <a:rPr lang="pl-PL" smtClean="0"/>
              <a:t>2021-02-14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825E06C-EBBF-422F-AF3E-75D4074CC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5F61D2C-9DBF-4F01-97D5-77840A3CD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611-4F22-436C-BAEB-AB361F76A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216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06297D-CCFB-445F-9A04-AFB75C063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F349411-4FCF-4884-896F-24237EEB8B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53A8EC6-8467-4B55-9692-957375EA7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C2C31D0-0EAF-4F67-BEBC-494643C69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AC30-897E-426F-9E69-223F05EDD5B7}" type="datetimeFigureOut">
              <a:rPr lang="pl-PL" smtClean="0"/>
              <a:t>2021-02-14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D95908D-03FD-4B68-A1FD-D5153A20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5E9355E-5E4E-4EBB-9506-E2964CD1A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611-4F22-436C-BAEB-AB361F76A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806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088F81F-5F74-45E7-810C-BCC1449C7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2EC915D-E85D-4939-8975-BF1FE22B8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5AA0F00-DA70-4405-A2A2-33B41DA1FF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FAC30-897E-426F-9E69-223F05EDD5B7}" type="datetimeFigureOut">
              <a:rPr lang="pl-PL" smtClean="0"/>
              <a:t>2021-02-14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067CBD1-5DF0-464E-A56E-DE12064861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447037E-B544-4B26-AB6E-DA995DF7A4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52611-4F22-436C-BAEB-AB361F76A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773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53D8C0-9876-48D6-809E-7195BD1A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44263"/>
            <a:ext cx="10515600" cy="285273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5300" dirty="0"/>
              <a:t/>
            </a:r>
            <a:br>
              <a:rPr lang="pl-PL" sz="5300" dirty="0"/>
            </a:br>
            <a:r>
              <a:rPr lang="pl-PL" sz="5300" dirty="0"/>
              <a:t>Mikołaj </a:t>
            </a:r>
            <a:r>
              <a:rPr lang="pl-PL" sz="5300" dirty="0" err="1"/>
              <a:t>Kuświk</a:t>
            </a:r>
            <a:r>
              <a:rPr lang="pl-PL" sz="5300" dirty="0"/>
              <a:t/>
            </a:r>
            <a:br>
              <a:rPr lang="pl-PL" sz="5300" dirty="0"/>
            </a:br>
            <a:r>
              <a:rPr lang="pl-PL" sz="5300" dirty="0"/>
              <a:t>Klasa</a:t>
            </a:r>
            <a:br>
              <a:rPr lang="pl-PL" sz="5300" dirty="0"/>
            </a:br>
            <a:r>
              <a:rPr lang="pl-PL" sz="5300" dirty="0"/>
              <a:t>4a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019305B-D8AF-4C3C-B6F3-CA259AA95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97000"/>
            <a:ext cx="10515600" cy="1500187"/>
          </a:xfrm>
        </p:spPr>
        <p:txBody>
          <a:bodyPr>
            <a:normAutofit/>
          </a:bodyPr>
          <a:lstStyle/>
          <a:p>
            <a:pPr algn="ctr"/>
            <a:endParaRPr lang="pl-PL" sz="9600" dirty="0"/>
          </a:p>
        </p:txBody>
      </p:sp>
    </p:spTree>
    <p:extLst>
      <p:ext uri="{BB962C8B-B14F-4D97-AF65-F5344CB8AC3E}">
        <p14:creationId xmlns:p14="http://schemas.microsoft.com/office/powerpoint/2010/main" val="47738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D54D47-FE53-4DD1-B7E3-DF3341D93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2" y="269709"/>
            <a:ext cx="10515600" cy="1325563"/>
          </a:xfrm>
        </p:spPr>
        <p:txBody>
          <a:bodyPr/>
          <a:lstStyle/>
          <a:p>
            <a:pPr algn="ctr"/>
            <a:r>
              <a:rPr lang="pl-PL" dirty="0"/>
              <a:t>„</a:t>
            </a:r>
            <a:r>
              <a:rPr lang="pl-PL" sz="3600" dirty="0"/>
              <a:t>Dzień Bezpiecznego Internetu</a:t>
            </a:r>
            <a:r>
              <a:rPr lang="pl-PL" dirty="0"/>
              <a:t>”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5673B539-B29A-49FE-B615-21C7DC1BDC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238" y="1947069"/>
            <a:ext cx="7334250" cy="4124325"/>
          </a:xfrm>
        </p:spPr>
      </p:pic>
    </p:spTree>
    <p:extLst>
      <p:ext uri="{BB962C8B-B14F-4D97-AF65-F5344CB8AC3E}">
        <p14:creationId xmlns:p14="http://schemas.microsoft.com/office/powerpoint/2010/main" val="338503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613F63-14B5-4AF2-AA70-A9B32A7A6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>1.Zawsze pamiętaj o zabezpieczeniu swojego komputera przed innymi osobami, pod żadnym pozorem nie podawaj swoich haseł do różnych kont które posiadasz.</a:t>
            </a:r>
            <a:br>
              <a:rPr lang="pl-PL" sz="3600" dirty="0"/>
            </a:br>
            <a:r>
              <a:rPr lang="pl-PL" sz="3600" dirty="0"/>
              <a:t/>
            </a:r>
            <a:br>
              <a:rPr lang="pl-PL" sz="3600" dirty="0"/>
            </a:br>
            <a:endParaRPr lang="pl-PL" sz="3600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E385EBEE-470D-4C16-9A78-12CC418CC4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040" y="1825625"/>
            <a:ext cx="8327919" cy="4351338"/>
          </a:xfrm>
        </p:spPr>
      </p:pic>
    </p:spTree>
    <p:extLst>
      <p:ext uri="{BB962C8B-B14F-4D97-AF65-F5344CB8AC3E}">
        <p14:creationId xmlns:p14="http://schemas.microsoft.com/office/powerpoint/2010/main" val="293513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0"/>
    </mc:Choice>
    <mc:Fallback xmlns="">
      <p:transition spd="slow" advTm="7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B8E6D1-CBDB-4D56-B42E-21E9820E2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4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3600" dirty="0"/>
              <a:t>2.Szanuj inne osoby korzystające z </a:t>
            </a:r>
            <a:r>
              <a:rPr lang="pl-PL" sz="3600" dirty="0" err="1"/>
              <a:t>internetu</a:t>
            </a:r>
            <a:r>
              <a:rPr lang="pl-PL" sz="3600" dirty="0"/>
              <a:t> i nigdy nie hejtuj ich. </a:t>
            </a:r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12D3C92B-9CFD-45C1-BF7F-BB67EAD4BD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375" y="2477294"/>
            <a:ext cx="4667250" cy="3048000"/>
          </a:xfrm>
        </p:spPr>
      </p:pic>
    </p:spTree>
    <p:extLst>
      <p:ext uri="{BB962C8B-B14F-4D97-AF65-F5344CB8AC3E}">
        <p14:creationId xmlns:p14="http://schemas.microsoft.com/office/powerpoint/2010/main" val="218802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1178D5-F7A2-4AC3-8030-B6214E234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dirty="0"/>
              <a:t>3.Bądź czujny do osób poznanych w mediach społecznościowych, ponieważ nie masz pewności kto znajduje się po drugiej stronie.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1A548FF0-A497-48C1-9931-DDE5B8E30C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93" y="1825625"/>
            <a:ext cx="6827413" cy="4351338"/>
          </a:xfrm>
        </p:spPr>
      </p:pic>
    </p:spTree>
    <p:extLst>
      <p:ext uri="{BB962C8B-B14F-4D97-AF65-F5344CB8AC3E}">
        <p14:creationId xmlns:p14="http://schemas.microsoft.com/office/powerpoint/2010/main" val="284282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0"/>
    </mc:Choice>
    <mc:Fallback xmlns="">
      <p:transition spd="slow" advTm="7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6A9986-2386-494E-B790-D9C0E6474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/>
              <a:t>4.Nie rób zakupów przez </a:t>
            </a:r>
            <a:r>
              <a:rPr lang="pl-PL" sz="3600" dirty="0" err="1"/>
              <a:t>internet</a:t>
            </a:r>
            <a:r>
              <a:rPr lang="pl-PL" sz="3600" dirty="0"/>
              <a:t> bez zgody rodzica lub opiekuna, ponieważ strony mogą być fałszywe.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F88E503B-F853-4A6F-A62F-C60D922E80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070" y="2556309"/>
            <a:ext cx="4317310" cy="3207145"/>
          </a:xfrm>
        </p:spPr>
      </p:pic>
    </p:spTree>
    <p:extLst>
      <p:ext uri="{BB962C8B-B14F-4D97-AF65-F5344CB8AC3E}">
        <p14:creationId xmlns:p14="http://schemas.microsoft.com/office/powerpoint/2010/main" val="300113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F405FF-32D2-4CA7-B5A6-54A16D26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/>
              <a:t>5. Pamiętaj aby sprawdzać informację z sieci , ponieważ mogą być fałszywe</a:t>
            </a:r>
          </a:p>
        </p:txBody>
      </p:sp>
      <p:pic>
        <p:nvPicPr>
          <p:cNvPr id="14" name="Symbol zastępczy zawartości 13">
            <a:extLst>
              <a:ext uri="{FF2B5EF4-FFF2-40B4-BE49-F238E27FC236}">
                <a16:creationId xmlns:a16="http://schemas.microsoft.com/office/drawing/2014/main" id="{F7D2D3A0-F0D6-45D0-B7AE-0514163425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900" y="2477294"/>
            <a:ext cx="5410200" cy="3048000"/>
          </a:xfrm>
        </p:spPr>
      </p:pic>
    </p:spTree>
    <p:extLst>
      <p:ext uri="{BB962C8B-B14F-4D97-AF65-F5344CB8AC3E}">
        <p14:creationId xmlns:p14="http://schemas.microsoft.com/office/powerpoint/2010/main" val="145127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D5B53A-8BDC-4092-B937-62242BA28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/>
              <a:t>6. Zastanów się za nim wrzucisz do sieci swoje zdjęcia, pamiętaj ze inni mogą wykraść je i przerobić.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9F833792-2A57-4F59-A8E3-4837E170EF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975" y="1896269"/>
            <a:ext cx="6496050" cy="4210050"/>
          </a:xfrm>
        </p:spPr>
      </p:pic>
    </p:spTree>
    <p:extLst>
      <p:ext uri="{BB962C8B-B14F-4D97-AF65-F5344CB8AC3E}">
        <p14:creationId xmlns:p14="http://schemas.microsoft.com/office/powerpoint/2010/main" val="332760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4899F6-A3CA-417A-8E7D-BDD61A7C3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7. Pamiętaj że za popełnione przestępstwa w </a:t>
            </a:r>
            <a:r>
              <a:rPr lang="pl-PL" dirty="0" err="1"/>
              <a:t>internecie</a:t>
            </a:r>
            <a:r>
              <a:rPr lang="pl-PL" dirty="0"/>
              <a:t> również odpowiesz przed sądem.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FCE64101-293D-47C1-86F4-67286EE4F0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250" y="1945012"/>
            <a:ext cx="5669653" cy="3772896"/>
          </a:xfrm>
        </p:spPr>
      </p:pic>
    </p:spTree>
    <p:extLst>
      <p:ext uri="{BB962C8B-B14F-4D97-AF65-F5344CB8AC3E}">
        <p14:creationId xmlns:p14="http://schemas.microsoft.com/office/powerpoint/2010/main" val="129368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137</Words>
  <Application>Microsoft Office PowerPoint</Application>
  <PresentationFormat>Panoramiczny</PresentationFormat>
  <Paragraphs>9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Motyw pakietu Office</vt:lpstr>
      <vt:lpstr> Mikołaj Kuświk Klasa 4a </vt:lpstr>
      <vt:lpstr>„Dzień Bezpiecznego Internetu”</vt:lpstr>
      <vt:lpstr>  1.Zawsze pamiętaj o zabezpieczeniu swojego komputera przed innymi osobami, pod żadnym pozorem nie podawaj swoich haseł do różnych kont które posiadasz.  </vt:lpstr>
      <vt:lpstr>2.Szanuj inne osoby korzystające z internetu i nigdy nie hejtuj ich. </vt:lpstr>
      <vt:lpstr>3.Bądź czujny do osób poznanych w mediach społecznościowych, ponieważ nie masz pewności kto znajduje się po drugiej stronie.</vt:lpstr>
      <vt:lpstr>4.Nie rób zakupów przez internet bez zgody rodzica lub opiekuna, ponieważ strony mogą być fałszywe.</vt:lpstr>
      <vt:lpstr>5. Pamiętaj aby sprawdzać informację z sieci , ponieważ mogą być fałszywe</vt:lpstr>
      <vt:lpstr>6. Zastanów się za nim wrzucisz do sieci swoje zdjęcia, pamiętaj ze inni mogą wykraść je i przerobić.</vt:lpstr>
      <vt:lpstr>7. Pamiętaj że za popełnione przestępstwa w internecie również odpowiesz przed sądem.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Mikołaj Kuświk Klasa 4a</dc:title>
  <dc:creator>Mikolaj Kuswik</dc:creator>
  <cp:lastModifiedBy>Agnieszka Piesik</cp:lastModifiedBy>
  <cp:revision>9</cp:revision>
  <dcterms:created xsi:type="dcterms:W3CDTF">2021-02-14T17:42:28Z</dcterms:created>
  <dcterms:modified xsi:type="dcterms:W3CDTF">2021-02-14T19:34:14Z</dcterms:modified>
</cp:coreProperties>
</file>