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23D8B-51FF-4770-9AE4-7E404CFFBA96}" type="datetimeFigureOut">
              <a:rPr lang="pl-PL" smtClean="0"/>
              <a:t>03.11.2020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93FA-856E-4FB9-9ADB-01BA14A109D3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23D8B-51FF-4770-9AE4-7E404CFFBA96}" type="datetimeFigureOut">
              <a:rPr lang="pl-PL" smtClean="0"/>
              <a:t>03.11.2020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93FA-856E-4FB9-9ADB-01BA14A109D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23D8B-51FF-4770-9AE4-7E404CFFBA96}" type="datetimeFigureOut">
              <a:rPr lang="pl-PL" smtClean="0"/>
              <a:t>03.11.2020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93FA-856E-4FB9-9ADB-01BA14A109D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23D8B-51FF-4770-9AE4-7E404CFFBA96}" type="datetimeFigureOut">
              <a:rPr lang="pl-PL" smtClean="0"/>
              <a:t>03.11.2020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93FA-856E-4FB9-9ADB-01BA14A109D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23D8B-51FF-4770-9AE4-7E404CFFBA96}" type="datetimeFigureOut">
              <a:rPr lang="pl-PL" smtClean="0"/>
              <a:t>03.11.2020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93FA-856E-4FB9-9ADB-01BA14A109D3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23D8B-51FF-4770-9AE4-7E404CFFBA96}" type="datetimeFigureOut">
              <a:rPr lang="pl-PL" smtClean="0"/>
              <a:t>03.11.2020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93FA-856E-4FB9-9ADB-01BA14A109D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23D8B-51FF-4770-9AE4-7E404CFFBA96}" type="datetimeFigureOut">
              <a:rPr lang="pl-PL" smtClean="0"/>
              <a:t>03.11.2020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93FA-856E-4FB9-9ADB-01BA14A109D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23D8B-51FF-4770-9AE4-7E404CFFBA96}" type="datetimeFigureOut">
              <a:rPr lang="pl-PL" smtClean="0"/>
              <a:t>03.11.2020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93FA-856E-4FB9-9ADB-01BA14A109D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23D8B-51FF-4770-9AE4-7E404CFFBA96}" type="datetimeFigureOut">
              <a:rPr lang="pl-PL" smtClean="0"/>
              <a:t>03.11.2020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93FA-856E-4FB9-9ADB-01BA14A109D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23D8B-51FF-4770-9AE4-7E404CFFBA96}" type="datetimeFigureOut">
              <a:rPr lang="pl-PL" smtClean="0"/>
              <a:t>03.11.2020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93FA-856E-4FB9-9ADB-01BA14A109D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23D8B-51FF-4770-9AE4-7E404CFFBA96}" type="datetimeFigureOut">
              <a:rPr lang="pl-PL" smtClean="0"/>
              <a:t>03.11.2020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A1393FA-856E-4FB9-9ADB-01BA14A109D3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123D8B-51FF-4770-9AE4-7E404CFFBA96}" type="datetimeFigureOut">
              <a:rPr lang="pl-PL" smtClean="0"/>
              <a:t>03.11.2020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1393FA-856E-4FB9-9ADB-01BA14A109D3}" type="slidenum">
              <a:rPr lang="pl-PL" smtClean="0"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7200" i="1" dirty="0" smtClean="0"/>
              <a:t>Muzyka POP</a:t>
            </a:r>
            <a:endParaRPr lang="pl-PL" sz="7200" i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305800" cy="3571892"/>
          </a:xfrm>
        </p:spPr>
        <p:txBody>
          <a:bodyPr>
            <a:noAutofit/>
          </a:bodyPr>
          <a:lstStyle/>
          <a:p>
            <a:pPr algn="ctr"/>
            <a:r>
              <a:rPr lang="pl-PL" sz="4800" b="1" i="1" dirty="0" smtClean="0"/>
              <a:t>Muzyka </a:t>
            </a:r>
            <a:r>
              <a:rPr lang="pl-PL" sz="4800" b="1" i="1" dirty="0" smtClean="0"/>
              <a:t>POP</a:t>
            </a:r>
            <a:r>
              <a:rPr lang="pl-PL" sz="4000" dirty="0" smtClean="0"/>
              <a:t> </a:t>
            </a: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/>
              <a:t>Ogólnie</a:t>
            </a:r>
            <a:r>
              <a:rPr lang="pl-PL" sz="4000" dirty="0" smtClean="0"/>
              <a:t> muzyka popularna, termin ten jest jednak wieloznaczny, w najszerszym sensie oznacza każdy rodzaj muzyki </a:t>
            </a:r>
            <a:r>
              <a:rPr lang="pl-PL" sz="4000" dirty="0" smtClean="0"/>
              <a:t>rozrywkowej, </a:t>
            </a:r>
            <a:r>
              <a:rPr lang="pl-PL" sz="4000" dirty="0" smtClean="0"/>
              <a:t>niezależnie od jej </a:t>
            </a:r>
            <a:r>
              <a:rPr lang="pl-PL" sz="4000" dirty="0" smtClean="0"/>
              <a:t>charakteru.</a:t>
            </a:r>
            <a:endParaRPr lang="pl-PL" sz="4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305800" cy="5357842"/>
          </a:xfrm>
        </p:spPr>
        <p:txBody>
          <a:bodyPr>
            <a:noAutofit/>
          </a:bodyPr>
          <a:lstStyle/>
          <a:p>
            <a:pPr algn="ctr"/>
            <a:r>
              <a:rPr lang="pl-PL" sz="4400" b="1" i="1" dirty="0" smtClean="0"/>
              <a:t>Charakterystyka</a:t>
            </a: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800" dirty="0" smtClean="0"/>
              <a:t>Typowy utwór </a:t>
            </a:r>
            <a:r>
              <a:rPr lang="pl-PL" sz="3800" dirty="0" smtClean="0"/>
              <a:t>muzyki pop zazwyczaj składa się ze stosunkowo krótkich partii muzycznych granych na gitarze elektrycznej, standardowym brzmieniu basu, perkusji i wokalu oraz bardzo chwytliwym refrenem i zapożyczeniami z innych </a:t>
            </a:r>
            <a:r>
              <a:rPr lang="pl-PL" sz="3800" dirty="0" smtClean="0"/>
              <a:t>stylów muzycznych.</a:t>
            </a:r>
            <a:endParaRPr lang="pl-PL" sz="38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305800" cy="6000760"/>
          </a:xfrm>
        </p:spPr>
        <p:txBody>
          <a:bodyPr>
            <a:noAutofit/>
          </a:bodyPr>
          <a:lstStyle/>
          <a:p>
            <a:pPr algn="ctr"/>
            <a:r>
              <a:rPr lang="pl-PL" sz="3200" b="1" i="1" dirty="0" smtClean="0"/>
              <a:t>Podgatunki  i style muzyki POP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Rozwój </a:t>
            </a:r>
            <a:r>
              <a:rPr lang="pl-PL" sz="2400" dirty="0" smtClean="0"/>
              <a:t>muzyki pop spowodował wykształcenie w jej ramach wielu różnorodnych stylów muzycznych, takich jak:</a:t>
            </a:r>
            <a:br>
              <a:rPr lang="pl-PL" sz="2400" dirty="0" smtClean="0"/>
            </a:br>
            <a:r>
              <a:rPr lang="pl-PL" sz="2400" dirty="0" err="1" smtClean="0"/>
              <a:t>avant-pop</a:t>
            </a:r>
            <a:r>
              <a:rPr lang="pl-PL" sz="2400" dirty="0" smtClean="0"/>
              <a:t>, </a:t>
            </a:r>
            <a:r>
              <a:rPr lang="pl-PL" sz="2400" dirty="0" err="1" smtClean="0"/>
              <a:t>brit</a:t>
            </a:r>
            <a:r>
              <a:rPr lang="pl-PL" sz="2400" dirty="0" smtClean="0"/>
              <a:t> pop, college rock, </a:t>
            </a:r>
            <a:r>
              <a:rPr lang="pl-PL" sz="2400" dirty="0" err="1" smtClean="0"/>
              <a:t>dream</a:t>
            </a:r>
            <a:r>
              <a:rPr lang="pl-PL" sz="2400" dirty="0" smtClean="0"/>
              <a:t> pop, </a:t>
            </a:r>
            <a:r>
              <a:rPr lang="pl-PL" sz="2400" dirty="0" err="1" smtClean="0"/>
              <a:t>indie</a:t>
            </a:r>
            <a:r>
              <a:rPr lang="pl-PL" sz="2400" dirty="0" smtClean="0"/>
              <a:t> pop, </a:t>
            </a:r>
            <a:r>
              <a:rPr lang="pl-PL" sz="2400" dirty="0" err="1" smtClean="0"/>
              <a:t>jangle</a:t>
            </a:r>
            <a:r>
              <a:rPr lang="pl-PL" sz="2400" dirty="0" smtClean="0"/>
              <a:t> pop, </a:t>
            </a:r>
            <a:r>
              <a:rPr lang="pl-PL" sz="2400" dirty="0" err="1" smtClean="0"/>
              <a:t>noise</a:t>
            </a:r>
            <a:r>
              <a:rPr lang="pl-PL" sz="2400" dirty="0" smtClean="0"/>
              <a:t> pop, </a:t>
            </a:r>
            <a:r>
              <a:rPr lang="pl-PL" sz="2400" dirty="0" err="1" smtClean="0"/>
              <a:t>pop</a:t>
            </a:r>
            <a:r>
              <a:rPr lang="pl-PL" sz="2400" dirty="0" smtClean="0"/>
              <a:t> symfoniczny, progressive pop, </a:t>
            </a:r>
            <a:r>
              <a:rPr lang="pl-PL" sz="2400" dirty="0" err="1" smtClean="0"/>
              <a:t>psychedelic-pop</a:t>
            </a:r>
            <a:r>
              <a:rPr lang="pl-PL" sz="2400" dirty="0" smtClean="0"/>
              <a:t>, </a:t>
            </a:r>
            <a:r>
              <a:rPr lang="pl-PL" sz="2400" dirty="0" err="1" smtClean="0"/>
              <a:t>power</a:t>
            </a:r>
            <a:r>
              <a:rPr lang="pl-PL" sz="2400" dirty="0" smtClean="0"/>
              <a:t> </a:t>
            </a:r>
            <a:r>
              <a:rPr lang="pl-PL" sz="2400" dirty="0" err="1" smtClean="0"/>
              <a:t>pop</a:t>
            </a:r>
            <a:r>
              <a:rPr lang="pl-PL" sz="2400" baseline="30000" dirty="0" err="1" smtClean="0"/>
              <a:t>,</a:t>
            </a:r>
            <a:r>
              <a:rPr lang="pl-PL" sz="2400" dirty="0" err="1" smtClean="0"/>
              <a:t>synth</a:t>
            </a:r>
            <a:r>
              <a:rPr lang="pl-PL" sz="2400" dirty="0" smtClean="0"/>
              <a:t> pop, </a:t>
            </a:r>
            <a:r>
              <a:rPr lang="pl-PL" sz="2400" dirty="0" err="1" smtClean="0"/>
              <a:t>twee</a:t>
            </a:r>
            <a:r>
              <a:rPr lang="pl-PL" sz="2400" dirty="0" smtClean="0"/>
              <a:t> pop</a:t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Praktycznie każdy gatunek muzyki rozrywkowej posiada swój popularny, komercyjny nurt, można więc wyróżniać takie style jak:</a:t>
            </a:r>
            <a:br>
              <a:rPr lang="pl-PL" sz="2400" dirty="0" smtClean="0"/>
            </a:br>
            <a:r>
              <a:rPr lang="pl-PL" sz="2400" dirty="0" smtClean="0"/>
              <a:t>country-pop, </a:t>
            </a:r>
            <a:r>
              <a:rPr lang="pl-PL" sz="2400" dirty="0" err="1" smtClean="0"/>
              <a:t>dance</a:t>
            </a:r>
            <a:r>
              <a:rPr lang="pl-PL" sz="2400" dirty="0" smtClean="0"/>
              <a:t> pop, </a:t>
            </a:r>
            <a:r>
              <a:rPr lang="pl-PL" sz="2400" dirty="0" err="1" smtClean="0"/>
              <a:t>pop</a:t>
            </a:r>
            <a:r>
              <a:rPr lang="pl-PL" sz="2400" dirty="0" smtClean="0"/>
              <a:t> metal, pop punk, pop rock, pop-rap</a:t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W zasadzie każda kultura muzyczna wykształciła swoją wersję muzyki pop. Można więc wyróżnić takie style jak:</a:t>
            </a:r>
            <a:br>
              <a:rPr lang="pl-PL" sz="2400" dirty="0" smtClean="0"/>
            </a:br>
            <a:r>
              <a:rPr lang="pl-PL" sz="2400" dirty="0" smtClean="0"/>
              <a:t>afro </a:t>
            </a:r>
            <a:r>
              <a:rPr lang="pl-PL" sz="2400" dirty="0" smtClean="0"/>
              <a:t>pop, c-pop (pop chiński), indyjski pop,  </a:t>
            </a:r>
            <a:r>
              <a:rPr lang="pl-PL" sz="2400" dirty="0" err="1" smtClean="0"/>
              <a:t>j-pop</a:t>
            </a:r>
            <a:r>
              <a:rPr lang="pl-PL" sz="2400" dirty="0" smtClean="0"/>
              <a:t> (pop japoński), </a:t>
            </a:r>
            <a:r>
              <a:rPr lang="pl-PL" sz="2400" dirty="0" err="1" smtClean="0"/>
              <a:t>k-pop</a:t>
            </a:r>
            <a:r>
              <a:rPr lang="pl-PL" sz="2400" dirty="0" smtClean="0"/>
              <a:t> (pop </a:t>
            </a:r>
            <a:r>
              <a:rPr lang="pl-PL" sz="2400" dirty="0" smtClean="0"/>
              <a:t>koreański), latynoski pop i </a:t>
            </a:r>
            <a:r>
              <a:rPr lang="pl-PL" sz="2400" dirty="0" smtClean="0"/>
              <a:t>tym podobne.</a:t>
            </a:r>
            <a:br>
              <a:rPr lang="pl-PL" sz="2400" dirty="0" smtClean="0"/>
            </a:br>
            <a:endParaRPr lang="pl-PL" sz="24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305800" cy="6786610"/>
          </a:xfrm>
        </p:spPr>
        <p:txBody>
          <a:bodyPr>
            <a:noAutofit/>
          </a:bodyPr>
          <a:lstStyle/>
          <a:p>
            <a:pPr algn="ctr"/>
            <a:r>
              <a:rPr lang="pl-PL" sz="2000" b="1" i="1" dirty="0" smtClean="0"/>
              <a:t>Fakty o muzyce POP</a:t>
            </a:r>
            <a:br>
              <a:rPr lang="pl-PL" sz="2000" b="1" i="1" dirty="0" smtClean="0"/>
            </a:br>
            <a:r>
              <a:rPr lang="pl-PL" sz="1800" dirty="0" smtClean="0"/>
              <a:t>-Pop </a:t>
            </a:r>
            <a:r>
              <a:rPr lang="pl-PL" sz="1800" dirty="0" smtClean="0"/>
              <a:t>ma swoje korzenie w </a:t>
            </a:r>
            <a:r>
              <a:rPr lang="pl-PL" sz="1800" dirty="0" err="1" smtClean="0"/>
              <a:t>Rock’n’Rollu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Muzyka pop została zapoczątkowana w latach pięćdziesiątych, kiedy to artyści rockandrollowi zaczęli nagrywać melodyjne piosenki, łatwo wpadające w ucho, łatwe w odbiorze za sprawą tanecznej rytmiczności. W zasadzie wszystkie kompozycje muzyczne, które spełniają wymienione warunki można nazwać muzyką pop</a:t>
            </a:r>
            <a:r>
              <a:rPr lang="pl-PL" sz="1800" dirty="0" smtClean="0"/>
              <a:t>.</a:t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-</a:t>
            </a:r>
            <a:r>
              <a:rPr lang="pl-PL" sz="1800" dirty="0" smtClean="0"/>
              <a:t>Muzyka pop to utwór muzyczny składający się z krótkich partii muzycznych, które grane są na gitarze elektrycznej, utwór o standardowym brzmieniu perkusji, basu i wokalu, z chwytliwym refrenem i połączeniami z innymi stylami muzycznymi.</a:t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-Słowo </a:t>
            </a:r>
            <a:r>
              <a:rPr lang="pl-PL" sz="1800" dirty="0" smtClean="0"/>
              <a:t>“pop” w odniesieniu do gatunku muzyki popularnej zostało po raz pierwszy użyte w 1926 </a:t>
            </a:r>
            <a:r>
              <a:rPr lang="pl-PL" sz="1800" dirty="0" smtClean="0"/>
              <a:t>roku</a:t>
            </a:r>
            <a:r>
              <a:rPr lang="pl-PL" sz="1800" dirty="0" smtClean="0"/>
              <a:t> </a:t>
            </a:r>
            <a:r>
              <a:rPr lang="pl-PL" sz="1800" dirty="0" smtClean="0"/>
              <a:t>oraz pochodzi z  Wielkiej Brytanii</a:t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- </a:t>
            </a:r>
            <a:r>
              <a:rPr lang="pl-PL" sz="1800" dirty="0" smtClean="0"/>
              <a:t>Wykonawcy muzyki pop po polsku to popularni, znani i lubiani artyści i zespoły, między innymi: </a:t>
            </a:r>
            <a:r>
              <a:rPr lang="pl-PL" sz="1800" dirty="0" err="1" smtClean="0"/>
              <a:t>Bajm</a:t>
            </a:r>
            <a:r>
              <a:rPr lang="pl-PL" sz="1800" dirty="0" smtClean="0"/>
              <a:t>, Ich Troje, Andrzej Piaseczny, </a:t>
            </a:r>
            <a:r>
              <a:rPr lang="pl-PL" sz="1800" dirty="0" err="1" smtClean="0"/>
              <a:t>Zakopower</a:t>
            </a:r>
            <a:r>
              <a:rPr lang="pl-PL" sz="1800" dirty="0" smtClean="0"/>
              <a:t>, Sylwia Grzeszczak, Kombi Ewa Farna, Doda, Edyta Górniak i wiele innych.</a:t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-</a:t>
            </a:r>
            <a:r>
              <a:rPr lang="pl-PL" sz="1800" dirty="0" smtClean="0"/>
              <a:t>Królową muzyki popularnej ogłaszana jest Madonna. W historii muzyki jest tylko jedna taka gwiazda. Prowokuje, wzbudza kontrowersje, szokuje. Tworzy nowe trendy i zdobywa szczyty list przebojów</a:t>
            </a:r>
            <a:r>
              <a:rPr lang="pl-PL" sz="1800" dirty="0" smtClean="0"/>
              <a:t>.</a:t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-</a:t>
            </a:r>
            <a:r>
              <a:rPr lang="pl-PL" sz="1800" dirty="0" smtClean="0"/>
              <a:t>Słynny, amerykański wokalista Michael Jackson, który zmarł w 2009 roku, uważany jest za króla </a:t>
            </a:r>
            <a:r>
              <a:rPr lang="pl-PL" sz="1800" dirty="0" err="1" smtClean="0"/>
              <a:t>POPu</a:t>
            </a:r>
            <a:r>
              <a:rPr lang="pl-PL" sz="1800" dirty="0" smtClean="0"/>
              <a:t>. Pozostała po nim muzyka, teledyski, i jedyne w swoim rodzaju układy taneczne nazywane “ruchami, które zabijają”.</a:t>
            </a:r>
            <a:br>
              <a:rPr lang="pl-PL" sz="1800" dirty="0" smtClean="0"/>
            </a:br>
            <a:endParaRPr lang="pl-PL" sz="1800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305800" cy="5572156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100" b="1" i="1" dirty="0" smtClean="0"/>
              <a:t>Gdyby Michael Jackson żył, właśnie dziś 29 sierpnia, świętowałby swoje 60. urodziny. Czy wraz z nim skończyła się pewna era w popkulturze</a:t>
            </a:r>
            <a:r>
              <a:rPr lang="pl-PL" sz="3100" b="1" i="1" dirty="0" smtClean="0"/>
              <a:t>?</a:t>
            </a:r>
            <a:r>
              <a:rPr lang="pl-PL" sz="2800" b="1" i="1" dirty="0" smtClean="0"/>
              <a:t/>
            </a:r>
            <a:br>
              <a:rPr lang="pl-PL" sz="2800" b="1" i="1" dirty="0" smtClean="0"/>
            </a:br>
            <a:r>
              <a:rPr lang="pl-PL" sz="2800" b="1" i="1" dirty="0" smtClean="0"/>
              <a:t>Piotr Metz: </a:t>
            </a:r>
            <a:r>
              <a:rPr lang="pl-PL" sz="2700" dirty="0" smtClean="0"/>
              <a:t>To </a:t>
            </a:r>
            <a:r>
              <a:rPr lang="pl-PL" sz="2700" dirty="0" smtClean="0"/>
              <a:t>nie był koniec epoki, ale raczej rozpoczęcie zupełnie nowego rozdziału w muzyce popularnej. I gdyby dziś poszukać śladów Jacksona w popie, to pewnie znaleźlibyśmy ich kilkaset. To od niego zaczęły się teledyski długometrażowe. To on łamał monopole i tabu. Kiedy kariera Jacksona eksplodowała, trafił akurat na start MTV i był pierwszym czarnoskórym artystą, którego utwory zaczęła grać ta amerykańska telewizja muzyczna. To był człowiek, który trochę jak Prince, łączył w sobie perfekcję wykonawczą, pisanie znakomitych piosenek i fantastyczny show estradowy. Muzyczne piętno, jakie odcisnął na kulturze, jest bardzo wyraźne do dziś. I myślę, że gdyby nie on, świat muzyki wyglądałby pewnie inaczej</a:t>
            </a:r>
            <a:r>
              <a:rPr lang="pl-PL" sz="2700" dirty="0" smtClean="0"/>
              <a:t>.</a:t>
            </a:r>
            <a:endParaRPr lang="pl-PL" sz="2700" i="1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928802"/>
            <a:ext cx="8305800" cy="1143000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1026" name="Picture 2" descr="MICHAEL JACKSON Gwiazdor muzyki pop nie żyje - Gala.p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4966369" cy="3429024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028" name="Picture 4" descr="Michael Jackson - 9 lat bez króla pop. Tak wyglądałby dziś! - ESKA.p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2714620"/>
            <a:ext cx="5823473" cy="392909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030" name="Picture 6" descr="Michael Jackson (King Of Pop) - plaka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285728"/>
            <a:ext cx="2571768" cy="321584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2" name="Picture 8" descr="Plakat, Obraz Michael Jackson - king of pop | Kup na Posters.pl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3000372"/>
            <a:ext cx="2857520" cy="35719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tx1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158" y="1857364"/>
            <a:ext cx="8305800" cy="3115177"/>
          </a:xfrm>
        </p:spPr>
        <p:txBody>
          <a:bodyPr>
            <a:normAutofit fontScale="90000"/>
          </a:bodyPr>
          <a:lstStyle/>
          <a:p>
            <a:pPr algn="ctr"/>
            <a:r>
              <a:rPr lang="pl-PL" sz="6000" b="1" i="1" dirty="0" smtClean="0"/>
              <a:t>Dziękuję za uwagę</a:t>
            </a:r>
            <a:br>
              <a:rPr lang="pl-PL" sz="6000" b="1" i="1" dirty="0" smtClean="0"/>
            </a:br>
            <a:r>
              <a:rPr lang="pl-PL" sz="6000" b="1" dirty="0" smtClean="0">
                <a:sym typeface="Wingdings" pitchFamily="2" charset="2"/>
              </a:rPr>
              <a:t></a:t>
            </a:r>
            <a:r>
              <a:rPr lang="pl-PL" sz="6000" b="1" dirty="0" smtClean="0"/>
              <a:t> </a:t>
            </a:r>
            <a:br>
              <a:rPr lang="pl-PL" sz="6000" b="1" dirty="0" smtClean="0"/>
            </a:br>
            <a:r>
              <a:rPr lang="pl-PL" sz="6000" b="1" dirty="0" smtClean="0"/>
              <a:t/>
            </a:r>
            <a:br>
              <a:rPr lang="pl-PL" sz="6000" b="1" dirty="0" smtClean="0"/>
            </a:br>
            <a:r>
              <a:rPr lang="pl-PL" sz="5300" i="1" dirty="0" smtClean="0"/>
              <a:t>Milena Błaszczyk</a:t>
            </a:r>
            <a:endParaRPr lang="pl-PL" sz="5300" b="1" i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</TotalTime>
  <Words>33</Words>
  <Application>Microsoft Office PowerPoint</Application>
  <PresentationFormat>Pokaz na ekranie (4:3)</PresentationFormat>
  <Paragraphs>7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Przepływ</vt:lpstr>
      <vt:lpstr>Muzyka POP</vt:lpstr>
      <vt:lpstr>Muzyka POP  Ogólnie muzyka popularna, termin ten jest jednak wieloznaczny, w najszerszym sensie oznacza każdy rodzaj muzyki rozrywkowej, niezależnie od jej charakteru.</vt:lpstr>
      <vt:lpstr>Charakterystyka Typowy utwór muzyki pop zazwyczaj składa się ze stosunkowo krótkich partii muzycznych granych na gitarze elektrycznej, standardowym brzmieniu basu, perkusji i wokalu oraz bardzo chwytliwym refrenem i zapożyczeniami z innych stylów muzycznych.</vt:lpstr>
      <vt:lpstr>Podgatunki  i style muzyki POP Rozwój muzyki pop spowodował wykształcenie w jej ramach wielu różnorodnych stylów muzycznych, takich jak: avant-pop, brit pop, college rock, dream pop, indie pop, jangle pop, noise pop, pop symfoniczny, progressive pop, psychedelic-pop, power pop,synth pop, twee pop  Praktycznie każdy gatunek muzyki rozrywkowej posiada swój popularny, komercyjny nurt, można więc wyróżniać takie style jak: country-pop, dance pop, pop metal, pop punk, pop rock, pop-rap  W zasadzie każda kultura muzyczna wykształciła swoją wersję muzyki pop. Można więc wyróżnić takie style jak: afro pop, c-pop (pop chiński), indyjski pop,  j-pop (pop japoński), k-pop (pop koreański), latynoski pop i tym podobne. </vt:lpstr>
      <vt:lpstr>Fakty o muzyce POP -Pop ma swoje korzenie w Rock’n’Rollu Muzyka pop została zapoczątkowana w latach pięćdziesiątych, kiedy to artyści rockandrollowi zaczęli nagrywać melodyjne piosenki, łatwo wpadające w ucho, łatwe w odbiorze za sprawą tanecznej rytmiczności. W zasadzie wszystkie kompozycje muzyczne, które spełniają wymienione warunki można nazwać muzyką pop.  -Muzyka pop to utwór muzyczny składający się z krótkich partii muzycznych, które grane są na gitarze elektrycznej, utwór o standardowym brzmieniu perkusji, basu i wokalu, z chwytliwym refrenem i połączeniami z innymi stylami muzycznymi.  -Słowo “pop” w odniesieniu do gatunku muzyki popularnej zostało po raz pierwszy użyte w 1926 roku oraz pochodzi z  Wielkiej Brytanii  - Wykonawcy muzyki pop po polsku to popularni, znani i lubiani artyści i zespoły, między innymi: Bajm, Ich Troje, Andrzej Piaseczny, Zakopower, Sylwia Grzeszczak, Kombi Ewa Farna, Doda, Edyta Górniak i wiele innych.  -Królową muzyki popularnej ogłaszana jest Madonna. W historii muzyki jest tylko jedna taka gwiazda. Prowokuje, wzbudza kontrowersje, szokuje. Tworzy nowe trendy i zdobywa szczyty list przebojów.  -Słynny, amerykański wokalista Michael Jackson, który zmarł w 2009 roku, uważany jest za króla POPu. Pozostała po nim muzyka, teledyski, i jedyne w swoim rodzaju układy taneczne nazywane “ruchami, które zabijają”. </vt:lpstr>
      <vt:lpstr>Gdyby Michael Jackson żył, właśnie dziś 29 sierpnia, świętowałby swoje 60. urodziny. Czy wraz z nim skończyła się pewna era w popkulturze? Piotr Metz: To nie był koniec epoki, ale raczej rozpoczęcie zupełnie nowego rozdziału w muzyce popularnej. I gdyby dziś poszukać śladów Jacksona w popie, to pewnie znaleźlibyśmy ich kilkaset. To od niego zaczęły się teledyski długometrażowe. To on łamał monopole i tabu. Kiedy kariera Jacksona eksplodowała, trafił akurat na start MTV i był pierwszym czarnoskórym artystą, którego utwory zaczęła grać ta amerykańska telewizja muzyczna. To był człowiek, który trochę jak Prince, łączył w sobie perfekcję wykonawczą, pisanie znakomitych piosenek i fantastyczny show estradowy. Muzyczne piętno, jakie odcisnął na kulturze, jest bardzo wyraźne do dziś. I myślę, że gdyby nie on, świat muzyki wyglądałby pewnie inaczej.</vt:lpstr>
      <vt:lpstr>Slajd 7</vt:lpstr>
      <vt:lpstr>Dziękuję za uwagę    Milena Błaszczyk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Muzyka POP</dc:title>
  <dc:creator>Użytkownik systemu Windows</dc:creator>
  <cp:lastModifiedBy>Użytkownik systemu Windows</cp:lastModifiedBy>
  <cp:revision>6</cp:revision>
  <dcterms:created xsi:type="dcterms:W3CDTF">2020-11-03T07:09:39Z</dcterms:created>
  <dcterms:modified xsi:type="dcterms:W3CDTF">2020-11-03T08:08:23Z</dcterms:modified>
</cp:coreProperties>
</file>