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2D66EC-9CDD-46D4-85F6-4CA809242545}" v="1" dt="2020-10-31T18:32:16.478"/>
    <p1510:client id="{34CBF893-A09A-E8B4-6916-4CE1B5DC859E}" v="40" dt="2020-10-31T18:33:20.473"/>
    <p1510:client id="{E3EEE147-E73B-4022-B28A-C5BC38D97319}" v="411" dt="2020-10-27T15:51:38.6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25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25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0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9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41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90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86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60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6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14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74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17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79" r:id="rId2"/>
    <p:sldLayoutId id="2147483678" r:id="rId3"/>
    <p:sldLayoutId id="2147483677" r:id="rId4"/>
    <p:sldLayoutId id="2147483676" r:id="rId5"/>
    <p:sldLayoutId id="2147483675" r:id="rId6"/>
    <p:sldLayoutId id="2147483674" r:id="rId7"/>
    <p:sldLayoutId id="2147483673" r:id="rId8"/>
    <p:sldLayoutId id="2147483672" r:id="rId9"/>
    <p:sldLayoutId id="2147483671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786EB7-A5EA-45D2-8262-9A5D44955B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5" r="1" b="1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5A93C08-5026-4474-A6D5-87A03C135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78823" cy="6028256"/>
          </a:xfrm>
          <a:custGeom>
            <a:avLst/>
            <a:gdLst>
              <a:gd name="connsiteX0" fmla="*/ 0 w 5578823"/>
              <a:gd name="connsiteY0" fmla="*/ 0 h 6028256"/>
              <a:gd name="connsiteX1" fmla="*/ 3897606 w 5578823"/>
              <a:gd name="connsiteY1" fmla="*/ 0 h 6028256"/>
              <a:gd name="connsiteX2" fmla="*/ 4274232 w 5578823"/>
              <a:gd name="connsiteY2" fmla="*/ 360545 h 6028256"/>
              <a:gd name="connsiteX3" fmla="*/ 4673934 w 5578823"/>
              <a:gd name="connsiteY3" fmla="*/ 738354 h 6028256"/>
              <a:gd name="connsiteX4" fmla="*/ 5421862 w 5578823"/>
              <a:gd name="connsiteY4" fmla="*/ 1773839 h 6028256"/>
              <a:gd name="connsiteX5" fmla="*/ 5469198 w 5578823"/>
              <a:gd name="connsiteY5" fmla="*/ 3329255 h 6028256"/>
              <a:gd name="connsiteX6" fmla="*/ 4741546 w 5578823"/>
              <a:gd name="connsiteY6" fmla="*/ 4877588 h 6028256"/>
              <a:gd name="connsiteX7" fmla="*/ 1325600 w 5578823"/>
              <a:gd name="connsiteY7" fmla="*/ 5980388 h 6028256"/>
              <a:gd name="connsiteX8" fmla="*/ 137593 w 5578823"/>
              <a:gd name="connsiteY8" fmla="*/ 5804042 h 6028256"/>
              <a:gd name="connsiteX9" fmla="*/ 0 w 5578823"/>
              <a:gd name="connsiteY9" fmla="*/ 5760161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633B38B-B87A-4288-A20F-0223A6C27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61999" y="867878"/>
            <a:ext cx="4127635" cy="2828223"/>
          </a:xfrm>
        </p:spPr>
        <p:txBody>
          <a:bodyPr>
            <a:normAutofit/>
          </a:bodyPr>
          <a:lstStyle/>
          <a:p>
            <a:pPr algn="l"/>
            <a:r>
              <a:rPr lang="pl-PL" sz="4400"/>
              <a:t>Najwyższe góry Świata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62000" y="3801980"/>
            <a:ext cx="4048126" cy="9721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pl-PL">
                <a:solidFill>
                  <a:srgbClr val="FFFFFF"/>
                </a:solidFill>
              </a:rPr>
              <a:t>Wiktoria 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147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749C58-E934-4E21-974F-4DBF492F6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Spis treści prezentacji:</a:t>
            </a:r>
          </a:p>
        </p:txBody>
      </p:sp>
      <p:pic>
        <p:nvPicPr>
          <p:cNvPr id="5" name="Obraz 5" descr="Obraz zawierający zewnętrzne, śnieg, przyroda, góra&#10;&#10;Opis wygenerowany automatycznie">
            <a:extLst>
              <a:ext uri="{FF2B5EF4-FFF2-40B4-BE49-F238E27FC236}">
                <a16:creationId xmlns:a16="http://schemas.microsoft.com/office/drawing/2014/main" id="{01A0D3C9-C298-493E-8296-B6A33DB69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397"/>
            <a:ext cx="6096000" cy="406400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73283A4-BEB9-4821-9769-E180F585E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sz="3600">
                <a:solidFill>
                  <a:srgbClr val="FFFFFF"/>
                </a:solidFill>
              </a:rPr>
              <a:t>1. Mount Everest</a:t>
            </a:r>
            <a:endParaRPr lang="pl-PL" sz="3600">
              <a:solidFill>
                <a:srgbClr val="FFFFFF">
                  <a:alpha val="70000"/>
                </a:srgbClr>
              </a:solidFill>
            </a:endParaRPr>
          </a:p>
          <a:p>
            <a:r>
              <a:rPr lang="pl-PL" sz="3600">
                <a:solidFill>
                  <a:srgbClr val="FFFFFF"/>
                </a:solidFill>
              </a:rPr>
              <a:t>2.</a:t>
            </a:r>
            <a:r>
              <a:rPr lang="pl-PL" sz="3600">
                <a:solidFill>
                  <a:srgbClr val="FFFFFF"/>
                </a:solidFill>
                <a:ea typeface="+mn-lt"/>
                <a:cs typeface="+mn-lt"/>
              </a:rPr>
              <a:t>Aconcagua</a:t>
            </a:r>
          </a:p>
          <a:p>
            <a:endParaRPr lang="pl-PL" sz="3600">
              <a:solidFill>
                <a:srgbClr val="FFFFFF"/>
              </a:solidFill>
            </a:endParaRPr>
          </a:p>
        </p:txBody>
      </p:sp>
      <p:pic>
        <p:nvPicPr>
          <p:cNvPr id="6" name="Obraz 6" descr="Obraz zawierający śnieg, zewnętrzne, góra, przyroda&#10;&#10;Opis wygenerowany automatycznie">
            <a:extLst>
              <a:ext uri="{FF2B5EF4-FFF2-40B4-BE49-F238E27FC236}">
                <a16:creationId xmlns:a16="http://schemas.microsoft.com/office/drawing/2014/main" id="{3AF4124B-A3FF-4EE0-B311-11556A219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475" y="3534678"/>
            <a:ext cx="4986067" cy="332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31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8EDCE6-9FDE-4AD1-81A7-4ADBE85E6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87547"/>
            <a:ext cx="10668000" cy="1524000"/>
          </a:xfrm>
        </p:spPr>
        <p:txBody>
          <a:bodyPr/>
          <a:lstStyle/>
          <a:p>
            <a:r>
              <a:rPr lang="pl-PL"/>
              <a:t>1.Mound Everest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F669FE-C9B6-495A-9FC5-0725BDF0A1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510" y="2285999"/>
            <a:ext cx="5855609" cy="4485736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pl-PL">
                <a:solidFill>
                  <a:srgbClr val="FFFFFF"/>
                </a:solidFill>
                <a:ea typeface="+mn-lt"/>
                <a:cs typeface="+mn-lt"/>
              </a:rPr>
              <a:t>Najwyższy szczyt Ziemi 8848 m n.p.m., ośmiotysięcznik położony w Himalajach Wysokich  na granicy Nepalu i Chińskiej Republiki Ludowej. Po chińskiej stronie objęty ochroną w ramach rezerwatu biosfery.Jest zbudowany z granitów, gnejsów oraz z wapieni i łupków. Tworzy potężny masyw podcięty z trzech stron lodowcami. Wysokość szczytu względem podnóży góry wynosi około 3700 metrów. Ściany Mount Everestu mają około 3 kilometrów wysokości (słynna ściana Kangshung ma wysokość 3350 metrów).</a:t>
            </a:r>
            <a:endParaRPr lang="pl-PL" baseline="30000">
              <a:solidFill>
                <a:srgbClr val="FFFFFF"/>
              </a:solidFill>
            </a:endParaRPr>
          </a:p>
        </p:txBody>
      </p:sp>
      <p:pic>
        <p:nvPicPr>
          <p:cNvPr id="5" name="Obraz 5" descr="Obraz zawierający śnieg, zewnętrzne, góra, przyroda&#10;&#10;Opis wygenerowany automatycznie">
            <a:extLst>
              <a:ext uri="{FF2B5EF4-FFF2-40B4-BE49-F238E27FC236}">
                <a16:creationId xmlns:a16="http://schemas.microsoft.com/office/drawing/2014/main" id="{EB5EC5CF-A2FC-45E0-B695-CB433E57A9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1973" y="1372654"/>
            <a:ext cx="5783724" cy="4112689"/>
          </a:xfrm>
        </p:spPr>
      </p:pic>
    </p:spTree>
    <p:extLst>
      <p:ext uri="{BB962C8B-B14F-4D97-AF65-F5344CB8AC3E}">
        <p14:creationId xmlns:p14="http://schemas.microsoft.com/office/powerpoint/2010/main" val="646860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8682D7-22D6-4520-B124-C5B8B9DB3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16302"/>
            <a:ext cx="10668000" cy="1524000"/>
          </a:xfrm>
        </p:spPr>
        <p:txBody>
          <a:bodyPr/>
          <a:lstStyle/>
          <a:p>
            <a:r>
              <a:rPr lang="pl-PL">
                <a:ea typeface="+mj-lt"/>
                <a:cs typeface="+mj-lt"/>
              </a:rPr>
              <a:t>Aconcagua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AF8EDE-E58C-4E8A-B9CD-C3CFD171A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397" y="1710904"/>
            <a:ext cx="5826854" cy="462951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2000">
                <a:solidFill>
                  <a:srgbClr val="FFFFFF"/>
                </a:solidFill>
                <a:ea typeface="+mn-lt"/>
                <a:cs typeface="+mn-lt"/>
              </a:rPr>
              <a:t>Ma wysokość 6960,8 m n.p.m. Leży w Andach Południowych, w Kordylierze Głównej, na obszarze Argentyny. Aconcagua tworzy rozległy masyw (o długości 60 km), zbudowany głównie z granitów, pochodzenia wulkanicznego. Jest pokryty wiecznymi śniegami i lodowcami, z których 7 spływa na wysokość 3900 m n.p.m.Z uwagi na specyficzne warunki atmosferyczne uważany za kluczowy etap treningu przed atakiem na Mount Everest. Z uwagi na stosunkowo łatwe wejście jest celem licznych wypraw alpinistycznych.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3A849862-A8C9-4929-B403-18EF45B1BA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8237" y="1287134"/>
            <a:ext cx="5956253" cy="3881163"/>
          </a:xfrm>
        </p:spPr>
      </p:pic>
    </p:spTree>
    <p:extLst>
      <p:ext uri="{BB962C8B-B14F-4D97-AF65-F5344CB8AC3E}">
        <p14:creationId xmlns:p14="http://schemas.microsoft.com/office/powerpoint/2010/main" val="910455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15A9C9-A3EC-4124-AF1C-AC3A3B34D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Źródła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A7203D-79A8-4451-AB1A-5A43901087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Wikipedia</a:t>
            </a:r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2448C11-B181-4D02-8EC1-1EB24F6887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02970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AnalogousFromLightSeedLeftStep">
      <a:dk1>
        <a:srgbClr val="000000"/>
      </a:dk1>
      <a:lt1>
        <a:srgbClr val="FFFFFF"/>
      </a:lt1>
      <a:dk2>
        <a:srgbClr val="243141"/>
      </a:dk2>
      <a:lt2>
        <a:srgbClr val="E2E8E6"/>
      </a:lt2>
      <a:accent1>
        <a:srgbClr val="C696A6"/>
      </a:accent1>
      <a:accent2>
        <a:srgbClr val="BA7FAB"/>
      </a:accent2>
      <a:accent3>
        <a:srgbClr val="BE96C6"/>
      </a:accent3>
      <a:accent4>
        <a:srgbClr val="987FBA"/>
      </a:accent4>
      <a:accent5>
        <a:srgbClr val="9696C6"/>
      </a:accent5>
      <a:accent6>
        <a:srgbClr val="7F97BA"/>
      </a:accent6>
      <a:hlink>
        <a:srgbClr val="568F7C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TC104033937[[fn=Para]]</Template>
  <Application>Microsoft Office PowerPoint</Application>
  <PresentationFormat>Widescreen</PresentationFormat>
  <Slides>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PebbleVTI</vt:lpstr>
      <vt:lpstr>Najwyższe góry Świata</vt:lpstr>
      <vt:lpstr>Spis treści prezentacji:</vt:lpstr>
      <vt:lpstr>1.Mound Everest</vt:lpstr>
      <vt:lpstr>Aconcagua</vt:lpstr>
      <vt:lpstr>Źródła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2</cp:revision>
  <dcterms:created xsi:type="dcterms:W3CDTF">2020-10-27T14:59:46Z</dcterms:created>
  <dcterms:modified xsi:type="dcterms:W3CDTF">2020-11-11T16:14:58Z</dcterms:modified>
</cp:coreProperties>
</file>