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000" b="1" dirty="0" smtClean="0"/>
              <a:t>Zagrożenia w</a:t>
            </a:r>
            <a:r>
              <a:rPr lang="pl-PL" sz="4000" b="1" smtClean="0"/>
              <a:t/>
            </a:r>
            <a:br>
              <a:rPr lang="pl-PL" sz="4000" b="1" smtClean="0"/>
            </a:br>
            <a:r>
              <a:rPr lang="pl-PL" sz="4000" b="1" smtClean="0"/>
              <a:t>sieci.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Norbert owsiany </a:t>
            </a:r>
          </a:p>
          <a:p>
            <a:r>
              <a:rPr lang="pl-PL" dirty="0" smtClean="0"/>
              <a:t>Klasa 4a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51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938">
        <p:split orient="vert"/>
      </p:transition>
    </mc:Choice>
    <mc:Fallback xmlns="">
      <p:transition spd="slow" advTm="293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37884" y="2072640"/>
            <a:ext cx="3092115" cy="661850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INTERNET</a:t>
            </a:r>
            <a:endParaRPr lang="pl-PL" sz="2800" dirty="0">
              <a:solidFill>
                <a:srgbClr val="FF0000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4731" y="1071154"/>
            <a:ext cx="5930538" cy="4267200"/>
          </a:xfrm>
          <a:prstGeom prst="rect">
            <a:avLst/>
          </a:prstGeo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37885" y="2734490"/>
            <a:ext cx="3092115" cy="3171009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rgbClr val="FF0000"/>
                </a:solidFill>
              </a:rPr>
              <a:t>NIE ZAWSZE JEST MIEJSCEM BEZPIECZNYM DLA DZIECKA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2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830">
        <p15:prstTrans prst="fallOver"/>
      </p:transition>
    </mc:Choice>
    <mc:Fallback xmlns="">
      <p:transition spd="slow" advTm="383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Naruszenie prywatności i kradzież danych osobowych.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2943497"/>
            <a:ext cx="10178322" cy="2936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Nieświadomie dziecko może udostępnić w sieci swoje dane np. adres i numer telefonu. Przestępcy próbują zdobyć informacje, hasła, PIN czy numery kart kredytowych.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Nie wolno dzieciom udostępniać niczego obcym.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766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8604">
        <p15:prstTrans prst="fallOver"/>
      </p:transition>
    </mc:Choice>
    <mc:Fallback xmlns="">
      <p:transition spd="slow" advTm="86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Niebezpieczne treści i wulgaryzmy.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288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Sieć jest pełna niebezpiecznych treści dla dzieci np. wulgaryzmy, materiały rasistowskie, filmy dla dorosłych.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Dobrym rozwiązaniem jest zainstalowanie programów filtrujących i blokad.                                                                                   Dzięki nim rodzice mają większą kontrolę nad aktywnością dziecka w sieci. </a:t>
            </a:r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55" y="4754880"/>
            <a:ext cx="3048000" cy="187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746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8772">
        <p15:prstTrans prst="fallOver"/>
      </p:transition>
    </mc:Choice>
    <mc:Fallback xmlns="">
      <p:transition spd="slow" advTm="877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CYBERPRZEMOC i Zawieranie znajomości z Nieznajomymi.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1874518"/>
            <a:ext cx="10178322" cy="4983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W mediach społecznościowych dochodzi do cyberprzemocy, czyli nękania, obrażania, publikowania ośmieszających filmów i zdjęć.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Nawiązywanie kontaktu z nieznajomymi użytkownikami sieci może grozić tym, że dziecko stanie się ofiarą różnego rodzaju przestępstw.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Dzieci nie powinny rozmawiać z nieznajomymi.</a:t>
            </a:r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526" y="4502331"/>
            <a:ext cx="3082833" cy="213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8429">
        <p15:prstTrans prst="fallOver"/>
      </p:transition>
    </mc:Choice>
    <mc:Fallback xmlns="">
      <p:transition spd="slow" advTm="84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37884" y="1341121"/>
            <a:ext cx="3092115" cy="77506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PAMIĘTAJ!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1440" y="9923097"/>
            <a:ext cx="6158418" cy="181173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PAMIETAJ!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37885" y="2595154"/>
            <a:ext cx="3092115" cy="2873829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Długie korzystanie z komputera szkodzi zdrowiu i może być przyczyną wielu innych problemów np.            w szkole.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30" y="1341120"/>
            <a:ext cx="5715000" cy="465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888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924">
        <p15:prstTrans prst="fallOver"/>
      </p:transition>
    </mc:Choice>
    <mc:Fallback xmlns="">
      <p:transition spd="slow" advTm="692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114</TotalTime>
  <Words>176</Words>
  <Application>Microsoft Office PowerPoint</Application>
  <PresentationFormat>Panoramiczny</PresentationFormat>
  <Paragraphs>18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Zagrożenia w sieci.</vt:lpstr>
      <vt:lpstr>INTERNET</vt:lpstr>
      <vt:lpstr>Naruszenie prywatności i kradzież danych osobowych.</vt:lpstr>
      <vt:lpstr>Niebezpieczne treści i wulgaryzmy.</vt:lpstr>
      <vt:lpstr>CYBERPRZEMOC i Zawieranie znajomości z Nieznajomymi.</vt:lpstr>
      <vt:lpstr>PAMIĘTAJ!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Zagrożenia w sieci</dc:title>
  <dc:creator>Norbert</dc:creator>
  <cp:lastModifiedBy>Agnieszka Piesik</cp:lastModifiedBy>
  <cp:revision>20</cp:revision>
  <dcterms:created xsi:type="dcterms:W3CDTF">2021-02-16T17:17:49Z</dcterms:created>
  <dcterms:modified xsi:type="dcterms:W3CDTF">2021-02-18T06:09:14Z</dcterms:modified>
</cp:coreProperties>
</file>