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7" r:id="rId3"/>
    <p:sldId id="261" r:id="rId4"/>
    <p:sldId id="264" r:id="rId5"/>
    <p:sldId id="265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66" d="100"/>
          <a:sy n="6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241E-81C3-4F11-8B16-5907BB8B9907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B696-1E42-42C6-8538-6B6993A8B6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62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5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33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1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37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88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09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71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00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89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12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3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EF40-6A22-4260-93DC-C155E917A143}" type="datetimeFigureOut">
              <a:rPr lang="pl-PL" smtClean="0"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DF76-F8D1-4570-A3B7-A1D2704D3C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874011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ASTRID</a:t>
            </a:r>
            <a:r>
              <a:rPr lang="pl-PL" sz="9600" b="1" dirty="0" smtClean="0">
                <a:latin typeface="Georgia" panose="02040502050405020303" pitchFamily="18" charset="0"/>
              </a:rPr>
              <a:t> </a:t>
            </a:r>
            <a:r>
              <a:rPr lang="pl-PL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LINDGREN</a:t>
            </a:r>
            <a:endParaRPr lang="pl-PL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23728" y="45091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8000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PISARKA ZE SZWECJI</a:t>
            </a:r>
            <a:endParaRPr lang="pl-PL" sz="4000" b="1" dirty="0">
              <a:ln w="18000">
                <a:solidFill>
                  <a:srgbClr val="0033CC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84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726" y="181805"/>
            <a:ext cx="5397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Georgia" panose="02040502050405020303" pitchFamily="18" charset="0"/>
              </a:rPr>
              <a:t>ASTRID LINGREN</a:t>
            </a:r>
          </a:p>
          <a:p>
            <a:r>
              <a:rPr lang="pl-PL" sz="1600" b="1" dirty="0" smtClean="0">
                <a:latin typeface="Georgia" panose="02040502050405020303" pitchFamily="18" charset="0"/>
              </a:rPr>
              <a:t>KRAJ POCHODZENIA: SZWECJA</a:t>
            </a:r>
            <a:endParaRPr lang="pl-PL" sz="1600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" y="920651"/>
            <a:ext cx="1899717" cy="11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3043" y="210587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FLAGA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19" y="351082"/>
            <a:ext cx="1635869" cy="194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470556" y="383192"/>
            <a:ext cx="303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TO NASZ BAŁTYCKI SĄSIAD, POŁOŻONY NA PÓŁWYSPIE SKANDYNAWSKIM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83" y="859494"/>
            <a:ext cx="1500310" cy="164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12890" y="2559975"/>
            <a:ext cx="208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Georgia" panose="02040502050405020303" pitchFamily="18" charset="0"/>
              </a:rPr>
              <a:t>HERB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9" y="2733166"/>
            <a:ext cx="2403292" cy="16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63" y="3061255"/>
            <a:ext cx="1554877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77453" y="441525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Georgia" panose="02040502050405020303" pitchFamily="18" charset="0"/>
              </a:rPr>
              <a:t>KORONY SZWEDZKIE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111924" y="2502333"/>
            <a:ext cx="142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KRÓL KAROL XVI GUSTAW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09" y="1371501"/>
            <a:ext cx="3207113" cy="1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6222275" y="3061255"/>
            <a:ext cx="2569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STOLICA </a:t>
            </a:r>
            <a:r>
              <a:rPr lang="pl-PL" sz="1200" b="1" dirty="0" smtClean="0">
                <a:latin typeface="Georgia" panose="02040502050405020303" pitchFamily="18" charset="0"/>
              </a:rPr>
              <a:t> SZTOKHOLM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5334516"/>
            <a:ext cx="161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Georgia" panose="02040502050405020303" pitchFamily="18" charset="0"/>
              </a:rPr>
              <a:t>INNE</a:t>
            </a:r>
          </a:p>
          <a:p>
            <a:r>
              <a:rPr lang="pl-PL" sz="1200" b="1" dirty="0" smtClean="0">
                <a:latin typeface="Georgia" panose="02040502050405020303" pitchFamily="18" charset="0"/>
              </a:rPr>
              <a:t>MIASTA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0" y="5176837"/>
            <a:ext cx="2075879" cy="15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82" y="5316412"/>
            <a:ext cx="1908175" cy="14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051376" y="5234715"/>
            <a:ext cx="2423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GÖTEBORG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097305" y="5326950"/>
            <a:ext cx="189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MALMÖ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582481" y="3258763"/>
            <a:ext cx="1922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u="sng" dirty="0" smtClean="0">
                <a:latin typeface="Georgia" panose="02040502050405020303" pitchFamily="18" charset="0"/>
              </a:rPr>
              <a:t>SŁYNNI ZE  SZWECJI</a:t>
            </a:r>
            <a:endParaRPr lang="pl-PL" sz="1200" b="1" u="sng" dirty="0">
              <a:latin typeface="Georgia" panose="02040502050405020303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5" y="3535762"/>
            <a:ext cx="1114331" cy="15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5688070" y="3597671"/>
            <a:ext cx="173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Georgia" panose="02040502050405020303" pitchFamily="18" charset="0"/>
              </a:rPr>
              <a:t>GRETA  GARBO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71" y="3898905"/>
            <a:ext cx="1255551" cy="15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7656240" y="3950814"/>
            <a:ext cx="129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INGRID BERGMAN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34" y="5146433"/>
            <a:ext cx="1518006" cy="104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4984638" y="6259227"/>
            <a:ext cx="2105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INGMAR </a:t>
            </a:r>
            <a:r>
              <a:rPr lang="pl-PL" sz="1200" b="1" dirty="0" smtClean="0">
                <a:latin typeface="Georgia" panose="02040502050405020303" pitchFamily="18" charset="0"/>
              </a:rPr>
              <a:t>BERGMAN </a:t>
            </a:r>
            <a:r>
              <a:rPr lang="pl-PL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REŻYSER </a:t>
            </a:r>
            <a:endParaRPr lang="pl-PL" sz="1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4" y="4646090"/>
            <a:ext cx="1542654" cy="154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7400732" y="6272946"/>
            <a:ext cx="15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Georgia" panose="02040502050405020303" pitchFamily="18" charset="0"/>
              </a:rPr>
              <a:t>STELLAN SKARSGÅRD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344222" y="3597671"/>
            <a:ext cx="116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AKTORZY</a:t>
            </a:r>
            <a:endParaRPr lang="pl-PL" sz="1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3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827" y="1886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Georgia" panose="02040502050405020303" pitchFamily="18" charset="0"/>
              </a:rPr>
              <a:t>POZNAMY KOLEJNĄ POSTAĆ, KTÓRA PRZYCZYNIŁA SIĘ DO ROZSŁAWIENIA  SZWECJI:</a:t>
            </a:r>
          </a:p>
          <a:p>
            <a:r>
              <a:rPr lang="pl-PL" b="1" dirty="0" smtClean="0">
                <a:latin typeface="Georgia" panose="02040502050405020303" pitchFamily="18" charset="0"/>
              </a:rPr>
              <a:t> </a:t>
            </a:r>
            <a:endParaRPr lang="pl-PL" b="1" dirty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4" y="821464"/>
            <a:ext cx="2134951" cy="16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00465" y="493650"/>
            <a:ext cx="4567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Georgia" panose="02040502050405020303" pitchFamily="18" charset="0"/>
              </a:rPr>
              <a:t>ASTRID ANNA EMILIA LINDGREN – URODZIŁA SIĘ 14 LISTOPADA 1907 W VIMMERBY,A ZMARŁA 28 STYCZNIA 2002 W SZTOKHOLMIE– SZWEDZKA AUTORKA LITERATURY DZIECIĘCEJ.</a:t>
            </a:r>
            <a:endParaRPr lang="pl-PL" sz="1400" b="1" dirty="0">
              <a:latin typeface="Georgia" panose="020405020504050203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58" y="671296"/>
            <a:ext cx="1398972" cy="195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39" y="2006556"/>
            <a:ext cx="1509740" cy="222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5" y="2807045"/>
            <a:ext cx="1327348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prawo 3"/>
          <p:cNvSpPr/>
          <p:nvPr/>
        </p:nvSpPr>
        <p:spPr>
          <a:xfrm rot="2914822">
            <a:off x="892128" y="2921904"/>
            <a:ext cx="417157" cy="461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5" y="4737222"/>
            <a:ext cx="1271941" cy="181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65" y="4737222"/>
            <a:ext cx="150274" cy="1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1715605"/>
            <a:ext cx="2246530" cy="156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40" y="1715604"/>
            <a:ext cx="185738" cy="20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02" y="3276153"/>
            <a:ext cx="1972940" cy="15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759298" y="4804554"/>
            <a:ext cx="240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</a:t>
            </a:r>
            <a:r>
              <a:rPr lang="sv-SE" sz="1200" b="1" dirty="0">
                <a:latin typeface="Georgia" panose="02040502050405020303" pitchFamily="18" charset="0"/>
              </a:rPr>
              <a:t>SYN LARS I CÓRKA KARIN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89" y="2807045"/>
            <a:ext cx="1626990" cy="218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620426" y="5186083"/>
            <a:ext cx="752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- JAKO NASTOLATKA TWORZYŁA Z GRUPĄ KOLEŻANEK Z KLASY ZGRANĄ  PACZKĘ DOWCIPNIŚ.</a:t>
            </a:r>
          </a:p>
          <a:p>
            <a:r>
              <a:rPr lang="pl-PL" sz="12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- KIEDY MIAŁA SIEDEMNAŚCIE LAT, JAKO PIERWSZA W SWOIM MIEŚCIE OBCIĘŁA WŁOSY NA KRÓTKO.</a:t>
            </a:r>
          </a:p>
          <a:p>
            <a:r>
              <a:rPr lang="pl-PL" sz="12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- IMIĘ PIPPI LÅNGSTRUMP (PIPPI POŃCZOSZANKA) ZOSTAŁO WYMYŚLONE PRZEZ JEJ CÓRKĘ, KARIN. </a:t>
            </a:r>
          </a:p>
          <a:p>
            <a:r>
              <a:rPr lang="pl-PL" sz="12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- OD DZIECIŃSTWA UWIELBIAŁA WSPINAĆ SIĘ NA  DRZEWA, CHODZIĆ PO DACHACH I ZNANA  BYŁA  ZE SWEJ ZWINNOŚCI I ODWAGI. </a:t>
            </a:r>
            <a:endParaRPr lang="pl-PL" sz="12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8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671" y="18864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Georgia" panose="02040502050405020303" pitchFamily="18" charset="0"/>
              </a:rPr>
              <a:t>JEJ NIEKTÓRE KSIĄŻKI</a:t>
            </a:r>
            <a:endParaRPr lang="pl-PL" sz="1200" b="1" dirty="0"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0605"/>
            <a:ext cx="1944216" cy="276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29" y="188640"/>
            <a:ext cx="2011797" cy="32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7299"/>
            <a:ext cx="2514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17" y="206354"/>
            <a:ext cx="2247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6" y="3717031"/>
            <a:ext cx="1944216" cy="27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11" y="3434628"/>
            <a:ext cx="3121129" cy="31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57" y="3576754"/>
            <a:ext cx="2174941" cy="30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70" y="3501008"/>
            <a:ext cx="2158526" cy="31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8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8072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DZIĘKUJĘ ZA UWAGĘ </a:t>
            </a:r>
            <a:endParaRPr lang="pl-PL" sz="9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27984" y="6237312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Georgia" panose="02040502050405020303" pitchFamily="18" charset="0"/>
              </a:rPr>
              <a:t>OPRACOWAŁA EWA MROCZEK</a:t>
            </a:r>
            <a:endParaRPr lang="pl-PL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5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164</Words>
  <Application>Microsoft Office PowerPoint</Application>
  <PresentationFormat>Pokaz na ekranie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LINGREN</dc:title>
  <dc:creator>Admin1</dc:creator>
  <cp:lastModifiedBy>Admin1</cp:lastModifiedBy>
  <cp:revision>21</cp:revision>
  <dcterms:created xsi:type="dcterms:W3CDTF">2020-03-25T08:06:29Z</dcterms:created>
  <dcterms:modified xsi:type="dcterms:W3CDTF">2020-10-30T14:00:58Z</dcterms:modified>
</cp:coreProperties>
</file>