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B223E-BF0A-49C1-9E73-279BB4DEFEA9}" v="378" dt="2021-03-15T18:49:45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Hans </a:t>
            </a:r>
            <a:r>
              <a:rPr lang="en-US" dirty="0" err="1"/>
              <a:t>christian</a:t>
            </a:r>
            <a:r>
              <a:rPr lang="en-US" dirty="0"/>
              <a:t> </a:t>
            </a:r>
            <a:r>
              <a:rPr lang="en-US" dirty="0" err="1"/>
              <a:t>andersen</a:t>
            </a: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91440" rIns="91440" bIns="91440" rtlCol="0" anchor="t">
            <a:normAutofit/>
          </a:bodyPr>
          <a:lstStyle/>
          <a:p>
            <a:r>
              <a:rPr lang="en-US" dirty="0"/>
              <a:t>Ania Darul</a:t>
            </a:r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85F1D78-FD9F-4432-B90E-00D863D4F3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F47C422-E141-4484-A58E-A1A3B656C5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A0C8A2-5797-403D-A628-7C98BC65B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AB1130-8367-405F-A4A7-3CBD2F2E1D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Obraz 4">
            <a:extLst>
              <a:ext uri="{FF2B5EF4-FFF2-40B4-BE49-F238E27FC236}">
                <a16:creationId xmlns:a16="http://schemas.microsoft.com/office/drawing/2014/main" id="{29B9B284-B4F6-47C8-9405-73E6D0E98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244"/>
          <a:stretch/>
        </p:blipFill>
        <p:spPr>
          <a:xfrm>
            <a:off x="2" y="10"/>
            <a:ext cx="4063593" cy="6857990"/>
          </a:xfrm>
          <a:prstGeom prst="rect">
            <a:avLst/>
          </a:prstGeom>
        </p:spPr>
      </p:pic>
      <p:pic>
        <p:nvPicPr>
          <p:cNvPr id="5" name="Obraz 5" descr="Obraz zawierający osoba, mężczyzna, kostium, krawat&#10;&#10;Opis wygenerowany automatycznie">
            <a:extLst>
              <a:ext uri="{FF2B5EF4-FFF2-40B4-BE49-F238E27FC236}">
                <a16:creationId xmlns:a16="http://schemas.microsoft.com/office/drawing/2014/main" id="{0301987E-5A85-4159-920F-0F7199EBB6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9108"/>
          <a:stretch/>
        </p:blipFill>
        <p:spPr>
          <a:xfrm>
            <a:off x="4064204" y="10"/>
            <a:ext cx="4063593" cy="6857990"/>
          </a:xfrm>
          <a:prstGeom prst="rect">
            <a:avLst/>
          </a:prstGeom>
        </p:spPr>
      </p:pic>
      <p:pic>
        <p:nvPicPr>
          <p:cNvPr id="6" name="Obraz 6">
            <a:extLst>
              <a:ext uri="{FF2B5EF4-FFF2-40B4-BE49-F238E27FC236}">
                <a16:creationId xmlns:a16="http://schemas.microsoft.com/office/drawing/2014/main" id="{3414B0FB-C031-40B8-9D84-BC6102FFDB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85" r="15016"/>
          <a:stretch/>
        </p:blipFill>
        <p:spPr>
          <a:xfrm>
            <a:off x="8128407" y="10"/>
            <a:ext cx="4063593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30FB4E9-4A39-4A2F-B431-463D1E7CE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7759" y="4411985"/>
            <a:ext cx="9616484" cy="1728068"/>
          </a:xfrm>
          <a:prstGeom prst="rect">
            <a:avLst/>
          </a:prstGeom>
          <a:solidFill>
            <a:srgbClr val="000001">
              <a:alpha val="8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5390CD2-2344-4166-BAAC-102FC366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864" y="4571369"/>
            <a:ext cx="9288885" cy="763516"/>
          </a:xfrm>
        </p:spPr>
        <p:txBody>
          <a:bodyPr vert="horz" lIns="91440" tIns="45720" rIns="91440" bIns="0" rtlCol="0" anchor="b">
            <a:normAutofit/>
          </a:bodyPr>
          <a:lstStyle/>
          <a:p>
            <a:pPr algn="ctr"/>
            <a:r>
              <a:rPr lang="en-US" sz="4400">
                <a:solidFill>
                  <a:srgbClr val="FFFFFE"/>
                </a:solidFill>
              </a:rPr>
              <a:t>zdjęcia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BFA02F7-35F6-420F-AE3E-2A575D6C6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865" y="5439466"/>
            <a:ext cx="9288885" cy="0"/>
          </a:xfrm>
          <a:prstGeom prst="line">
            <a:avLst/>
          </a:prstGeom>
          <a:ln w="31750">
            <a:solidFill>
              <a:srgbClr val="987C5B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66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2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6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2BAF787-A1CB-44D2-8C3E-B86F94A06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Baśnie </a:t>
            </a:r>
          </a:p>
        </p:txBody>
      </p:sp>
      <p:cxnSp>
        <p:nvCxnSpPr>
          <p:cNvPr id="26" name="Straight Connector 20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Obraz 4">
            <a:extLst>
              <a:ext uri="{FF2B5EF4-FFF2-40B4-BE49-F238E27FC236}">
                <a16:creationId xmlns:a16="http://schemas.microsoft.com/office/drawing/2014/main" id="{8D4801AB-4430-4D7C-8DDD-7987EEF4C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56935" y="805583"/>
            <a:ext cx="3635394" cy="4660762"/>
          </a:xfrm>
          <a:prstGeom prst="rect">
            <a:avLst/>
          </a:prstGeom>
        </p:spPr>
      </p:pic>
      <p:pic>
        <p:nvPicPr>
          <p:cNvPr id="27" name="Picture 22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4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590275-77E5-4226-8FE6-B0EACE3A1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Przykłady baśni andersena 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C2358B-69A9-4903-A58B-4235A226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>
                <a:ea typeface="+mn-lt"/>
                <a:cs typeface="+mn-lt"/>
              </a:rPr>
              <a:t>Księżniczka na ziarnku grochu</a:t>
            </a:r>
            <a:endParaRPr lang="pl-PL" dirty="0">
              <a:ea typeface="+mn-lt"/>
              <a:cs typeface="+mn-lt"/>
            </a:endParaRPr>
          </a:p>
          <a:p>
            <a:r>
              <a:rPr lang="pl-PL">
                <a:ea typeface="+mn-lt"/>
                <a:cs typeface="+mn-lt"/>
              </a:rPr>
              <a:t>Calineczka</a:t>
            </a:r>
          </a:p>
          <a:p>
            <a:r>
              <a:rPr lang="pl-PL">
                <a:ea typeface="+mn-lt"/>
                <a:cs typeface="+mn-lt"/>
              </a:rPr>
              <a:t>Mała Syrenka</a:t>
            </a:r>
          </a:p>
          <a:p>
            <a:r>
              <a:rPr lang="pl-PL">
                <a:ea typeface="+mn-lt"/>
                <a:cs typeface="+mn-lt"/>
              </a:rPr>
              <a:t> Nowe szaty cesarza</a:t>
            </a:r>
          </a:p>
          <a:p>
            <a:r>
              <a:rPr lang="pl-PL">
                <a:ea typeface="+mn-lt"/>
                <a:cs typeface="+mn-lt"/>
              </a:rPr>
              <a:t>Dzielny ołowiany żołnierz</a:t>
            </a:r>
          </a:p>
          <a:p>
            <a:r>
              <a:rPr lang="pl-PL">
                <a:ea typeface="+mn-lt"/>
                <a:cs typeface="+mn-lt"/>
              </a:rPr>
              <a:t>Dzikie łabędzie</a:t>
            </a:r>
          </a:p>
          <a:p>
            <a:r>
              <a:rPr lang="pl-PL">
                <a:ea typeface="+mn-lt"/>
                <a:cs typeface="+mn-lt"/>
              </a:rPr>
              <a:t>Słowik</a:t>
            </a:r>
          </a:p>
          <a:p>
            <a:r>
              <a:rPr lang="pl-PL">
                <a:ea typeface="+mn-lt"/>
                <a:cs typeface="+mn-lt"/>
              </a:rPr>
              <a:t>Brzydkie kaczątko</a:t>
            </a:r>
          </a:p>
          <a:p>
            <a:r>
              <a:rPr lang="pl-PL">
                <a:ea typeface="+mn-lt"/>
                <a:cs typeface="+mn-lt"/>
              </a:rPr>
              <a:t>Czerwone trzewiczki</a:t>
            </a:r>
          </a:p>
          <a:p>
            <a:r>
              <a:rPr lang="pl-PL">
                <a:ea typeface="+mn-lt"/>
                <a:cs typeface="+mn-lt"/>
              </a:rPr>
              <a:t>Dziewczynka z zapałkami 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1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E17F5-0B8E-453D-AEFD-64961A5E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 życiu </a:t>
            </a:r>
            <a:r>
              <a:rPr lang="pl-PL" dirty="0" err="1"/>
              <a:t>hansa</a:t>
            </a:r>
            <a:r>
              <a:rPr lang="pl-PL" dirty="0"/>
              <a:t> </a:t>
            </a:r>
            <a:r>
              <a:rPr lang="pl-PL" dirty="0" err="1"/>
              <a:t>christiana</a:t>
            </a:r>
            <a:r>
              <a:rPr lang="pl-PL" dirty="0"/>
              <a:t> </a:t>
            </a:r>
            <a:r>
              <a:rPr lang="pl-PL" dirty="0" err="1"/>
              <a:t>andersena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F70377-F8A4-4F65-A495-A59C17486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a typeface="+mn-lt"/>
                <a:cs typeface="+mn-lt"/>
              </a:rPr>
              <a:t>Hans Christian Andersen urodził się 2 kwietnia 1805 roku w Odense, zmarł 4 sierpnia 1875 w </a:t>
            </a:r>
            <a:r>
              <a:rPr lang="pl-PL" dirty="0" err="1">
                <a:ea typeface="+mn-lt"/>
                <a:cs typeface="+mn-lt"/>
              </a:rPr>
              <a:t>Rolighed</a:t>
            </a:r>
            <a:r>
              <a:rPr lang="pl-PL" dirty="0">
                <a:ea typeface="+mn-lt"/>
                <a:cs typeface="+mn-lt"/>
              </a:rPr>
              <a:t> koło Kopenhagi. Był popularnym duńskim pisarzem i poetą, którego centrum zainteresowania stanowiła baśń. Pierwszy ich zbiór „Baśnie opowiedziane dla dzieci”, został wydany w Danii w roku 1835, a kolejne tomy ukazały się na przełomie lat 1836 i 1837. Zachęcony powodzeniem pierwszej serii, pisarz wydawał kolejne aż do roku 1872.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/>
            </a:r>
            <a:br>
              <a:rPr lang="pl-PL" dirty="0">
                <a:ea typeface="+mn-lt"/>
                <a:cs typeface="+mn-lt"/>
              </a:rPr>
            </a:b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07314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98</Words>
  <Application>Microsoft Office PowerPoint</Application>
  <PresentationFormat>Panoramiczny</PresentationFormat>
  <Paragraphs>17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Hans christian andersen </vt:lpstr>
      <vt:lpstr>zdjęcia</vt:lpstr>
      <vt:lpstr>Baśnie </vt:lpstr>
      <vt:lpstr>Przykłady baśni andersena </vt:lpstr>
      <vt:lpstr>O życiu hansa christiana andersena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Nauczyciel</dc:creator>
  <cp:lastModifiedBy>Nauczyciel</cp:lastModifiedBy>
  <cp:revision>66</cp:revision>
  <dcterms:created xsi:type="dcterms:W3CDTF">2021-03-15T15:14:27Z</dcterms:created>
  <dcterms:modified xsi:type="dcterms:W3CDTF">2021-03-17T16:42:39Z</dcterms:modified>
</cp:coreProperties>
</file>