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6E062-2FCC-4F55-991E-13DD5C8F560E}" v="359" dt="2020-12-16T21:32:35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51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24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0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479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2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5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77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378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4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1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876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5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sz="6600" b="1" i="1" dirty="0">
                <a:latin typeface="Contoso Pharmaceuticals"/>
                <a:cs typeface="Calibri Light"/>
              </a:rPr>
              <a:t>Przygotowania do</a:t>
            </a:r>
            <a:r>
              <a:rPr lang="pl-PL" sz="6600" b="1" i="1" dirty="0">
                <a:latin typeface="Algerian"/>
                <a:cs typeface="Calibri Light"/>
              </a:rPr>
              <a:t> </a:t>
            </a:r>
            <a:r>
              <a:rPr lang="pl-PL" sz="6600" b="1" i="1" dirty="0">
                <a:latin typeface="Contoso Pharmaceuticals"/>
                <a:cs typeface="Calibri Light"/>
              </a:rPr>
              <a:t>świąt Bożego Narodzenia</a:t>
            </a:r>
            <a:endParaRPr lang="pl-PL" sz="6600" b="1" i="1" dirty="0">
              <a:latin typeface="Bernard MT Condensed"/>
              <a:cs typeface="Calibri Ligh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D5D48D-60D6-4047-A8FD-051C2E9B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cs typeface="Calibri Light"/>
              </a:rPr>
              <a:t>UBIERANIE CHOINKI</a:t>
            </a:r>
            <a:endParaRPr lang="pl-PL" dirty="0">
              <a:cs typeface="Calibri Light"/>
            </a:endParaRPr>
          </a:p>
        </p:txBody>
      </p:sp>
      <p:pic>
        <p:nvPicPr>
          <p:cNvPr id="5" name="Obraz 5" descr="Obraz zawierający wewnątrz, siedzi, kobieta, trzymający&#10;&#10;Opis wygenerowany automatycznie">
            <a:extLst>
              <a:ext uri="{FF2B5EF4-FFF2-40B4-BE49-F238E27FC236}">
                <a16:creationId xmlns:a16="http://schemas.microsoft.com/office/drawing/2014/main" id="{23B672A4-B43A-497F-BD69-6D5F97EF5B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6" name="Obraz 6" descr="Obraz zawierający osoba, wewnątrz, stół, siedzi&#10;&#10;Opis wygenerowany automatycznie">
            <a:extLst>
              <a:ext uri="{FF2B5EF4-FFF2-40B4-BE49-F238E27FC236}">
                <a16:creationId xmlns:a16="http://schemas.microsoft.com/office/drawing/2014/main" id="{ED39FD7D-B689-47D4-B2C6-2B724007D8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98465" y="1825625"/>
            <a:ext cx="3273126" cy="4351338"/>
          </a:xfrm>
        </p:spPr>
      </p:pic>
    </p:spTree>
    <p:extLst>
      <p:ext uri="{BB962C8B-B14F-4D97-AF65-F5344CB8AC3E}">
        <p14:creationId xmlns:p14="http://schemas.microsoft.com/office/powerpoint/2010/main" val="8856485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17F101-3B0F-47AB-9B6A-018C3E34D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dirty="0">
                <a:cs typeface="Calibri Light"/>
              </a:rPr>
              <a:t>ROBIENIE PIERNICZKÓW</a:t>
            </a:r>
            <a:endParaRPr lang="pl-PL" dirty="0">
              <a:cs typeface="Calibri Light" panose="020F0302020204030204"/>
            </a:endParaRPr>
          </a:p>
        </p:txBody>
      </p:sp>
      <p:pic>
        <p:nvPicPr>
          <p:cNvPr id="5" name="Obraz 5" descr="Obraz zawierający siedzi, mężczyzna, trzymający, żywność&#10;&#10;Opis wygenerowany automatycznie">
            <a:extLst>
              <a:ext uri="{FF2B5EF4-FFF2-40B4-BE49-F238E27FC236}">
                <a16:creationId xmlns:a16="http://schemas.microsoft.com/office/drawing/2014/main" id="{B5E0D7A9-7952-45F3-8540-6A75F31B0D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1797248" y="1825625"/>
            <a:ext cx="3263503" cy="4351338"/>
          </a:xfrm>
        </p:spPr>
      </p:pic>
      <p:pic>
        <p:nvPicPr>
          <p:cNvPr id="6" name="Obraz 6" descr="Obraz zawierający różny, stół, duży, ręka&#10;&#10;Opis wygenerowany automatycznie">
            <a:extLst>
              <a:ext uri="{FF2B5EF4-FFF2-40B4-BE49-F238E27FC236}">
                <a16:creationId xmlns:a16="http://schemas.microsoft.com/office/drawing/2014/main" id="{F3C7B16A-9469-489F-AF9D-DEBC123D2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5302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E759B0-FD46-49ED-AB55-27081660A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dirty="0">
                <a:cs typeface="Calibri Light"/>
              </a:rPr>
              <a:t>RYSOWANIE KARTEK ŚWIĄTECZNYCH</a:t>
            </a:r>
            <a:endParaRPr lang="pl-PL" dirty="0">
              <a:cs typeface="Calibri Light"/>
            </a:endParaRPr>
          </a:p>
        </p:txBody>
      </p:sp>
      <p:pic>
        <p:nvPicPr>
          <p:cNvPr id="4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5C2839B-426C-42E7-9783-6B110529A8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4582378" y="1825625"/>
            <a:ext cx="3027243" cy="4351338"/>
          </a:xfrm>
        </p:spPr>
      </p:pic>
    </p:spTree>
    <p:extLst>
      <p:ext uri="{BB962C8B-B14F-4D97-AF65-F5344CB8AC3E}">
        <p14:creationId xmlns:p14="http://schemas.microsoft.com/office/powerpoint/2010/main" val="114559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C0B36-657F-4D06-AC0A-4CC8F9687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 b="1" dirty="0">
                <a:cs typeface="Calibri Light"/>
              </a:rPr>
              <a:t>ROBIENIE DEKORACJI</a:t>
            </a:r>
            <a:endParaRPr lang="pl-PL" dirty="0">
              <a:cs typeface="Calibri Light" panose="020F0302020204030204"/>
            </a:endParaRPr>
          </a:p>
        </p:txBody>
      </p:sp>
      <p:pic>
        <p:nvPicPr>
          <p:cNvPr id="4" name="Obraz 4" descr="Obraz zawierający wewnątrz, stół, tort, siedzi&#10;&#10;Opis wygenerowany automatycznie">
            <a:extLst>
              <a:ext uri="{FF2B5EF4-FFF2-40B4-BE49-F238E27FC236}">
                <a16:creationId xmlns:a16="http://schemas.microsoft.com/office/drawing/2014/main" id="{7A3C2B1C-075B-4720-9874-39017908CA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607249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Office Theme</vt:lpstr>
      <vt:lpstr>Przygotowania do świąt Bożego Narodzenia</vt:lpstr>
      <vt:lpstr>UBIERANIE CHOINKI</vt:lpstr>
      <vt:lpstr>ROBIENIE PIERNICZKÓW</vt:lpstr>
      <vt:lpstr>RYSOWANIE KARTEK ŚWIĄTECZNYCH</vt:lpstr>
      <vt:lpstr>ROBIENIE DEKORACJI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97</cp:revision>
  <dcterms:created xsi:type="dcterms:W3CDTF">2020-12-16T21:04:33Z</dcterms:created>
  <dcterms:modified xsi:type="dcterms:W3CDTF">2020-12-17T10:28:52Z</dcterms:modified>
</cp:coreProperties>
</file>