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>
        <p:scale>
          <a:sx n="83" d="100"/>
          <a:sy n="83" d="100"/>
        </p:scale>
        <p:origin x="-138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1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2617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472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49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3217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322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103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99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57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3392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2907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691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23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769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29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B0475-32AE-4148-A301-E6231875B2FF}" type="datetimeFigureOut">
              <a:rPr lang="pl-PL" smtClean="0"/>
              <a:t>2020-11-11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2A45398-BEA0-411B-8AA3-CF01F96013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0950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pl.wikipedia.org/wiki/Programowanie_komputer%C3%B3w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s://pl.wikipedia.org/wiki/Adobe_Inc." TargetMode="External"/><Relationship Id="rId7" Type="http://schemas.openxmlformats.org/officeDocument/2006/relationships/image" Target="../media/image10.jpeg"/><Relationship Id="rId2" Type="http://schemas.openxmlformats.org/officeDocument/2006/relationships/hyperlink" Target="https://pl.wikipedia.org/wiki/Macromedi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pl.wikipedia.org/wiki/Wiki" TargetMode="Externa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306206"/>
            <a:ext cx="8825658" cy="1270686"/>
          </a:xfrm>
        </p:spPr>
        <p:txBody>
          <a:bodyPr/>
          <a:lstStyle/>
          <a:p>
            <a:pPr algn="ctr"/>
            <a:r>
              <a:rPr lang="pl-PL" sz="4800" b="1" i="1" dirty="0" smtClean="0">
                <a:solidFill>
                  <a:schemeClr val="accent6"/>
                </a:solidFill>
              </a:rPr>
              <a:t>Programowanie</a:t>
            </a:r>
            <a:endParaRPr lang="pl-PL" sz="4800" b="1" i="1" dirty="0">
              <a:solidFill>
                <a:schemeClr val="accent6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54955" y="2149466"/>
            <a:ext cx="8825658" cy="202630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/>
              <a:t>Dlaczego </a:t>
            </a:r>
            <a:r>
              <a:rPr lang="pl-PL" sz="3200" dirty="0"/>
              <a:t>warto poznać tajniki </a:t>
            </a:r>
            <a:r>
              <a:rPr lang="pl-PL" sz="3200" dirty="0" smtClean="0"/>
              <a:t>programowania</a:t>
            </a:r>
          </a:p>
          <a:p>
            <a:pPr algn="ctr"/>
            <a:r>
              <a:rPr lang="pl-PL" sz="3200" dirty="0" smtClean="0">
                <a:hlinkClick r:id="rId2"/>
              </a:rPr>
              <a:t>www.programowanie.pl</a:t>
            </a:r>
            <a:endParaRPr lang="pl-PL" sz="3200" dirty="0" smtClean="0"/>
          </a:p>
          <a:p>
            <a:pPr algn="ctr"/>
            <a:endParaRPr lang="pl-PL" sz="32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7" y="3291828"/>
            <a:ext cx="304826" cy="27434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87" y="3444228"/>
            <a:ext cx="304826" cy="27434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387" y="3596628"/>
            <a:ext cx="304826" cy="2743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87" y="3749028"/>
            <a:ext cx="304826" cy="27434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87" y="3901428"/>
            <a:ext cx="304826" cy="27434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87" y="4053828"/>
            <a:ext cx="304826" cy="27434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87" y="4206228"/>
            <a:ext cx="304826" cy="27434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950" y="4231753"/>
            <a:ext cx="304826" cy="274344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561" y="5139839"/>
            <a:ext cx="1611845" cy="774925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08" y="5014093"/>
            <a:ext cx="1010005" cy="1010005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638" y="4957844"/>
            <a:ext cx="1138913" cy="1138913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31" y="4957844"/>
            <a:ext cx="1138913" cy="11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4384" y="681775"/>
            <a:ext cx="2316827" cy="644517"/>
          </a:xfrm>
        </p:spPr>
        <p:txBody>
          <a:bodyPr>
            <a:normAutofit fontScale="90000"/>
          </a:bodyPr>
          <a:lstStyle/>
          <a:p>
            <a:r>
              <a:rPr lang="pl-PL" b="1" i="1" dirty="0" smtClean="0">
                <a:solidFill>
                  <a:schemeClr val="accent6"/>
                </a:solidFill>
              </a:rPr>
              <a:t>Spis treści </a:t>
            </a:r>
            <a:endParaRPr lang="pl-PL" b="1" i="1" dirty="0">
              <a:solidFill>
                <a:schemeClr val="accent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04384" y="2117124"/>
            <a:ext cx="8915400" cy="377762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pl-PL" dirty="0" smtClean="0">
                <a:hlinkClick r:id="" action="ppaction://hlinkshowjump?jump=nextslide">
                  <a:snd r:embed="rId2" name="click.wav"/>
                </a:hlinkClick>
              </a:rPr>
              <a:t>C++</a:t>
            </a:r>
            <a:endParaRPr lang="pl-PL" dirty="0" smtClean="0"/>
          </a:p>
          <a:p>
            <a:pPr>
              <a:buFont typeface="+mj-lt"/>
              <a:buAutoNum type="arabicPeriod"/>
            </a:pPr>
            <a:r>
              <a:rPr lang="pl-PL" dirty="0" err="1">
                <a:hlinkClick r:id="" action="ppaction://hlinkshowjump?jump=nextslide">
                  <a:snd r:embed="rId3" name="whoosh.wav"/>
                </a:hlinkClick>
              </a:rPr>
              <a:t>S</a:t>
            </a:r>
            <a:r>
              <a:rPr lang="pl-PL" dirty="0" err="1" smtClean="0">
                <a:hlinkClick r:id="" action="ppaction://hlinkshowjump?jump=nextslide">
                  <a:snd r:embed="rId3" name="whoosh.wav"/>
                </a:hlinkClick>
              </a:rPr>
              <a:t>cratch</a:t>
            </a:r>
            <a:endParaRPr lang="pl-PL" dirty="0" smtClean="0"/>
          </a:p>
          <a:p>
            <a:pPr>
              <a:buFont typeface="+mj-lt"/>
              <a:buAutoNum type="arabicPeriod"/>
            </a:pPr>
            <a:r>
              <a:rPr lang="pl-PL" dirty="0" smtClean="0">
                <a:hlinkClick r:id="rId4" action="ppaction://hlinksldjump">
                  <a:snd r:embed="rId5" name="wind.wav"/>
                </a:hlinkClick>
              </a:rPr>
              <a:t>Adobe </a:t>
            </a:r>
            <a:r>
              <a:rPr lang="pl-PL" dirty="0" err="1" smtClean="0">
                <a:hlinkClick r:id="rId4" action="ppaction://hlinksldjump">
                  <a:snd r:embed="rId5" name="wind.wav"/>
                </a:hlinkClick>
              </a:rPr>
              <a:t>Dreamweaver</a:t>
            </a:r>
            <a:endParaRPr lang="pl-PL" dirty="0" smtClean="0"/>
          </a:p>
          <a:p>
            <a:pPr>
              <a:buFont typeface="+mj-lt"/>
              <a:buAutoNum type="arabicPeriod"/>
            </a:pPr>
            <a:r>
              <a:rPr lang="pl-PL" dirty="0" err="1">
                <a:hlinkClick r:id="rId4" action="ppaction://hlinksldjump">
                  <a:snd r:embed="rId6" name="breeze.wav"/>
                </a:hlinkClick>
              </a:rPr>
              <a:t>adobe</a:t>
            </a:r>
            <a:r>
              <a:rPr lang="pl-PL" dirty="0">
                <a:hlinkClick r:id="rId4" action="ppaction://hlinksldjump">
                  <a:snd r:embed="rId6" name="breeze.wav"/>
                </a:hlinkClick>
              </a:rPr>
              <a:t> </a:t>
            </a:r>
            <a:r>
              <a:rPr lang="pl-PL" dirty="0" err="1">
                <a:hlinkClick r:id="rId4" action="ppaction://hlinksldjump">
                  <a:snd r:embed="rId6" name="breeze.wav"/>
                </a:hlinkClick>
              </a:rPr>
              <a:t>contribute</a:t>
            </a:r>
            <a:endParaRPr lang="pl-PL" dirty="0" smtClean="0"/>
          </a:p>
          <a:p>
            <a:pPr marL="0" indent="0">
              <a:buNone/>
            </a:pPr>
            <a:endParaRPr lang="pl-PL" dirty="0" err="1" smtClean="0"/>
          </a:p>
        </p:txBody>
      </p:sp>
      <p:sp>
        <p:nvSpPr>
          <p:cNvPr id="4" name="AutoShape 2" descr="Word dla prawnikó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353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What's new in C++ 20: modules, concepts, and coroutines | InfoWor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0897" y="131331"/>
            <a:ext cx="2768624" cy="184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teriały na informatykę - klasa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06" y="4654380"/>
            <a:ext cx="4124497" cy="19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5002" y="131331"/>
            <a:ext cx="7935030" cy="2555694"/>
          </a:xfrm>
        </p:spPr>
        <p:txBody>
          <a:bodyPr>
            <a:normAutofit fontScale="90000"/>
          </a:bodyPr>
          <a:lstStyle/>
          <a:p>
            <a:r>
              <a:rPr lang="pl-PL" sz="1600" b="1" i="1" dirty="0">
                <a:solidFill>
                  <a:schemeClr val="accent6"/>
                </a:solidFill>
              </a:rPr>
              <a:t>C++</a:t>
            </a:r>
            <a:r>
              <a:rPr lang="pl-PL" sz="1600" dirty="0"/>
              <a:t> – język programowania ogólnego przeznaczenia.</a:t>
            </a:r>
            <a:br>
              <a:rPr lang="pl-PL" sz="1600" dirty="0"/>
            </a:br>
            <a:r>
              <a:rPr lang="pl-PL" sz="1600" dirty="0"/>
              <a:t>Umożliwia abstrakcję danych oraz stosowanie kilku paradygmatów programowania: proceduralnego, obiektowego i generycznego. Charakteryzuje się wysoką wydajnością kodu wynikowego, bezpośrednim dostępem do zasobów sprzętowych i funkcji systemowych, łatwością tworzenia i korzystania z bibliotek (napisanych w C++, C lub innych językach), niezależnością od konkretnej platformy sprzętowej lub systemowej (co gwarantuje wysoką przenośność kodów źródłowych) oraz niewielkim środowiskiem uruchomieniowym. Podstawowym obszarem jego zastosowań są aplikacje i systemy operacyjne.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95002" y="2973859"/>
            <a:ext cx="8911687" cy="2590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400" b="1" i="1" dirty="0" err="1">
                <a:solidFill>
                  <a:schemeClr val="accent6"/>
                </a:solidFill>
              </a:rPr>
              <a:t>Scratch</a:t>
            </a:r>
            <a:r>
              <a:rPr lang="pl-PL" sz="1400" dirty="0"/>
              <a:t> to edukacyjny język obiektowy, stworzony jako środek do nauczania dzieci i młodzieży (od 8 lat wzwyż) podstaw programowania komputerów oraz środowisko </a:t>
            </a:r>
            <a:r>
              <a:rPr lang="pl-PL" sz="1400" dirty="0" smtClean="0"/>
              <a:t>programistyczne</a:t>
            </a:r>
            <a:r>
              <a:rPr lang="pl-PL" sz="1400" dirty="0"/>
              <a:t> </a:t>
            </a:r>
            <a:r>
              <a:rPr lang="pl-PL" sz="1400" dirty="0" smtClean="0"/>
              <a:t>służące </a:t>
            </a:r>
            <a:r>
              <a:rPr lang="pl-PL" sz="1400" dirty="0"/>
              <a:t>do tworzenia i uruchamiania programów w tym języku. </a:t>
            </a:r>
            <a:r>
              <a:rPr lang="pl-PL" sz="1400" dirty="0" err="1"/>
              <a:t>Scratch</a:t>
            </a:r>
            <a:r>
              <a:rPr lang="pl-PL" sz="1400" dirty="0"/>
              <a:t> umożliwia tworzenie interaktywnych historyjek, animacji, gier, muzyki. Programowanie odbywa się w sposób wizualny – elementy języka mają kształt puzzli, a poprzez przeciąganie mogą być układane w określonym porządku. W ten sposób tworzy się kod przypisany określonemu obiektowi. Obiekty mogą reagować na zdarzenia zewnętrzne. Wygląd postaci przypisanych do obiektów można wybierać z zasobnika, tworzyć lub importować z zewnątrz.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rzycisk akcji: Strona główna 3">
            <a:hlinkClick r:id="" action="ppaction://noaction" highlightClick="1"/>
          </p:cNvPr>
          <p:cNvSpPr/>
          <p:nvPr/>
        </p:nvSpPr>
        <p:spPr>
          <a:xfrm>
            <a:off x="304800" y="5564661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Początek 4">
            <a:hlinkClick r:id="rId4" action="ppaction://hlinksldjump" highlightClick="1"/>
          </p:cNvPr>
          <p:cNvSpPr/>
          <p:nvPr/>
        </p:nvSpPr>
        <p:spPr>
          <a:xfrm>
            <a:off x="844800" y="5564661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4560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14914" y="469651"/>
            <a:ext cx="8911687" cy="6145332"/>
          </a:xfrm>
        </p:spPr>
        <p:txBody>
          <a:bodyPr>
            <a:normAutofit fontScale="90000"/>
          </a:bodyPr>
          <a:lstStyle/>
          <a:p>
            <a:r>
              <a:rPr lang="pl-PL" sz="1300" b="1" i="1" dirty="0">
                <a:solidFill>
                  <a:schemeClr val="accent6"/>
                </a:solidFill>
              </a:rPr>
              <a:t>Adobe </a:t>
            </a:r>
            <a:r>
              <a:rPr lang="pl-PL" sz="1300" b="1" i="1" dirty="0" err="1">
                <a:solidFill>
                  <a:schemeClr val="accent6"/>
                </a:solidFill>
              </a:rPr>
              <a:t>Contribute</a:t>
            </a:r>
            <a:r>
              <a:rPr lang="pl-PL" sz="1300" dirty="0"/>
              <a:t> (dawniej </a:t>
            </a:r>
            <a:r>
              <a:rPr lang="pl-PL" sz="1300" dirty="0" err="1"/>
              <a:t>Macromedia</a:t>
            </a:r>
            <a:r>
              <a:rPr lang="pl-PL" sz="1300" dirty="0"/>
              <a:t> </a:t>
            </a:r>
            <a:r>
              <a:rPr lang="pl-PL" sz="1300" dirty="0" err="1"/>
              <a:t>Contribute</a:t>
            </a:r>
            <a:r>
              <a:rPr lang="pl-PL" sz="1300" dirty="0"/>
              <a:t>) – program stworzony przez firmę </a:t>
            </a:r>
            <a:r>
              <a:rPr lang="pl-PL" sz="1300" dirty="0" err="1">
                <a:hlinkClick r:id="rId2" tooltip="Macromedia"/>
              </a:rPr>
              <a:t>Macromedia</a:t>
            </a:r>
            <a:r>
              <a:rPr lang="pl-PL" sz="1300" dirty="0"/>
              <a:t>, a po jej wykupieniu przez firmę </a:t>
            </a:r>
            <a:r>
              <a:rPr lang="pl-PL" sz="1300" dirty="0">
                <a:hlinkClick r:id="rId3" tooltip="Adobe Inc."/>
              </a:rPr>
              <a:t>Adobe Inc.</a:t>
            </a:r>
            <a:r>
              <a:rPr lang="pl-PL" sz="1300" dirty="0"/>
              <a:t> w roku 2005 rozwijany przez Adobe, służący do edycji witryn internetowych online, a więc bezpośrednio na serwerze, podobnie jak w serwisach typu </a:t>
            </a:r>
            <a:r>
              <a:rPr lang="pl-PL" sz="1300" dirty="0">
                <a:hlinkClick r:id="rId4" tooltip="Wiki"/>
              </a:rPr>
              <a:t>Wiki</a:t>
            </a:r>
            <a:r>
              <a:rPr lang="pl-PL" sz="1300" dirty="0"/>
              <a:t> (ale w trybie wizualnym, a nie tekstowym).</a:t>
            </a:r>
            <a:br>
              <a:rPr lang="pl-PL" sz="1300" dirty="0"/>
            </a:br>
            <a:r>
              <a:rPr lang="pl-PL" sz="1300" dirty="0" err="1"/>
              <a:t>Contribute</a:t>
            </a:r>
            <a:r>
              <a:rPr lang="pl-PL" sz="1300" dirty="0"/>
              <a:t> może być wykorzystywany przez indywidualnego użytkownika, jak i w środowisku korporacyjnym, gdzie aktualizacja zawartości witryn należy do wielu osób – jest to główne przeznaczenie programu.</a:t>
            </a:r>
            <a:br>
              <a:rPr lang="pl-PL" sz="1300" dirty="0"/>
            </a:br>
            <a:r>
              <a:rPr lang="pl-PL" sz="1300" dirty="0"/>
              <a:t>Osoba administrująca witryną może przydzielić poszczególnym osobom (redaktorom) uprawnienia do edycji samej treści, rezerwując prawo do modyfikacji struktury witryny i szkieletu poszczególnych stron dla bardziej doświadczonego administratora – pozwala to uniknąć przypadkowego uszkodzenia strony. Centrum administracyjne zawiera narzędzia do precyzyjnego określenia wszelkich uprawnień.</a:t>
            </a:r>
            <a:br>
              <a:rPr lang="pl-PL" sz="13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1300" b="1" i="1" dirty="0">
                <a:solidFill>
                  <a:schemeClr val="accent6"/>
                </a:solidFill>
              </a:rPr>
              <a:t>Adobe </a:t>
            </a:r>
            <a:r>
              <a:rPr lang="pl-PL" sz="1300" b="1" i="1" dirty="0" err="1">
                <a:solidFill>
                  <a:schemeClr val="accent6"/>
                </a:solidFill>
              </a:rPr>
              <a:t>Dreamweaver</a:t>
            </a:r>
            <a:r>
              <a:rPr lang="pl-PL" sz="1300" dirty="0"/>
              <a:t> (dawniej </a:t>
            </a:r>
            <a:r>
              <a:rPr lang="pl-PL" sz="1300" i="1" dirty="0" err="1"/>
              <a:t>Macromedia</a:t>
            </a:r>
            <a:r>
              <a:rPr lang="pl-PL" sz="1300" i="1" dirty="0"/>
              <a:t> </a:t>
            </a:r>
            <a:r>
              <a:rPr lang="pl-PL" sz="1300" i="1" dirty="0" err="1"/>
              <a:t>Dreamweaver</a:t>
            </a:r>
            <a:r>
              <a:rPr lang="pl-PL" sz="1300" dirty="0"/>
              <a:t>) – </a:t>
            </a:r>
            <a:r>
              <a:rPr lang="pl-PL" sz="1300" dirty="0" smtClean="0"/>
              <a:t>program </a:t>
            </a:r>
            <a:r>
              <a:rPr lang="pl-PL" sz="1300" dirty="0"/>
              <a:t>komputerowy firmy Adobe (dawniej </a:t>
            </a:r>
            <a:r>
              <a:rPr lang="pl-PL" sz="1300" dirty="0" err="1"/>
              <a:t>Macromedia</a:t>
            </a:r>
            <a:r>
              <a:rPr lang="pl-PL" sz="1300" dirty="0"/>
              <a:t>) przeznaczony do tworzenia stron WWW. Aktualnie w sprzedaży znajdują się wersje programu na platformy Windows i Mac OS.</a:t>
            </a:r>
            <a:br>
              <a:rPr lang="pl-PL" sz="1300" dirty="0"/>
            </a:br>
            <a:r>
              <a:rPr lang="pl-PL" sz="1300" dirty="0"/>
              <a:t>Program posiada rozbudowane opcje tworzenia serwisów internetowych; umożliwia edycję dokumentów w trybie WYSIWYG oraz trybie widoku źródła z opcją kolorowania składni, </a:t>
            </a:r>
            <a:r>
              <a:rPr lang="pl-PL" sz="1300" dirty="0" err="1"/>
              <a:t>autouzupełnieniami</a:t>
            </a:r>
            <a:r>
              <a:rPr lang="pl-PL" sz="1300" dirty="0"/>
              <a:t> kodu. Edytor posiada dużą liczbę gotowych akcji ułatwiających tworzenie stron takich jak generowanie przycisków w formacie „Adobe Flash” oraz możliwość obsługi zewnętrznych </a:t>
            </a:r>
            <a:r>
              <a:rPr lang="pl-PL" sz="1300" dirty="0" err="1"/>
              <a:t>pluginów</a:t>
            </a:r>
            <a:r>
              <a:rPr lang="pl-PL" sz="1300" dirty="0" smtClean="0"/>
              <a:t>.</a:t>
            </a:r>
            <a:br>
              <a:rPr lang="pl-PL" sz="1300" dirty="0" smtClean="0"/>
            </a:br>
            <a:r>
              <a:rPr lang="pl-PL" sz="1300" dirty="0" smtClean="0"/>
              <a:t/>
            </a:r>
            <a:br>
              <a:rPr lang="pl-PL" sz="1300" dirty="0" smtClean="0"/>
            </a:br>
            <a:r>
              <a:rPr lang="pl-PL" sz="1300" dirty="0" smtClean="0"/>
              <a:t>1.Pierwsze wydanie - </a:t>
            </a:r>
            <a:r>
              <a:rPr lang="pl-PL" sz="1300" dirty="0"/>
              <a:t>grudzień </a:t>
            </a:r>
            <a:r>
              <a:rPr lang="pl-PL" sz="1300" dirty="0" smtClean="0"/>
              <a:t>1997</a:t>
            </a:r>
            <a:br>
              <a:rPr lang="pl-PL" sz="1300" dirty="0" smtClean="0"/>
            </a:br>
            <a:r>
              <a:rPr lang="pl-PL" sz="1300" dirty="0" smtClean="0"/>
              <a:t>2.Autor  - Adobe Inc.</a:t>
            </a:r>
            <a:r>
              <a:rPr lang="pl-PL" sz="1300" dirty="0"/>
              <a:t/>
            </a:r>
            <a:br>
              <a:rPr lang="pl-PL" sz="1300" dirty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/>
              <a:t> 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69" y="2485862"/>
            <a:ext cx="1517135" cy="1517135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310" y="3542317"/>
            <a:ext cx="1585312" cy="1585312"/>
          </a:xfrm>
          <a:prstGeom prst="rect">
            <a:avLst/>
          </a:prstGeom>
        </p:spPr>
      </p:pic>
      <p:pic>
        <p:nvPicPr>
          <p:cNvPr id="3075" name="Picture 3" descr="HOW TO: Creating a connection with Adobe Contribute - Knowledgebase -  Hosting Matters, Inc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61" y="2340622"/>
            <a:ext cx="2842081" cy="159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Adobe Dreamweaver CC | Dla firm | IT Media | Platinum Resell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038" y="5420954"/>
            <a:ext cx="2652584" cy="14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zycisk akcji: Strona główna 2">
            <a:hlinkClick r:id="" action="ppaction://hlinkshowjump?jump=firstslide" highlightClick="1"/>
          </p:cNvPr>
          <p:cNvSpPr/>
          <p:nvPr/>
        </p:nvSpPr>
        <p:spPr>
          <a:xfrm>
            <a:off x="263610" y="6030096"/>
            <a:ext cx="540000" cy="54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zycisk akcji: Początek 4">
            <a:hlinkClick r:id="rId9" action="ppaction://hlinksldjump" highlightClick="1"/>
          </p:cNvPr>
          <p:cNvSpPr/>
          <p:nvPr/>
        </p:nvSpPr>
        <p:spPr>
          <a:xfrm>
            <a:off x="803610" y="6030096"/>
            <a:ext cx="540000" cy="54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56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i="1" dirty="0">
                <a:solidFill>
                  <a:schemeClr val="accent6"/>
                </a:solidFill>
              </a:rPr>
              <a:t>dlaczego warto uczyć się programowania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Programowanie rozwija kreatywność. Programowanie uczy uporządkowania, wymusza precyzję myślenia i zachowania. Programowanie to proces twórczy, którego efektem są własne dzieła. </a:t>
            </a:r>
            <a:r>
              <a:rPr lang="pl-PL" dirty="0" smtClean="0"/>
              <a:t>Programowanie</a:t>
            </a:r>
            <a:r>
              <a:rPr lang="pl-PL" dirty="0"/>
              <a:t> pozwala odkrywać i rozwijać uzdolnienia dzieci, a także drzemiące w nich pasje i szczególne talenty.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256" y="3891922"/>
            <a:ext cx="35718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17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accent1"/>
                </a:solidFill>
              </a:rPr>
              <a:t>KONIEC</a:t>
            </a:r>
            <a:endParaRPr lang="pl-PL" b="1" i="1" dirty="0">
              <a:solidFill>
                <a:schemeClr val="accent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Sebastian Łuczak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224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171</TotalTime>
  <Words>33</Words>
  <Application>Microsoft Office PowerPoint</Application>
  <PresentationFormat>Niestandardowy</PresentationFormat>
  <Paragraphs>15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Smuga</vt:lpstr>
      <vt:lpstr>Programowanie</vt:lpstr>
      <vt:lpstr>Spis treści </vt:lpstr>
      <vt:lpstr>C++ – język programowania ogólnego przeznaczenia. Umożliwia abstrakcję danych oraz stosowanie kilku paradygmatów programowania: proceduralnego, obiektowego i generycznego. Charakteryzuje się wysoką wydajnością kodu wynikowego, bezpośrednim dostępem do zasobów sprzętowych i funkcji systemowych, łatwością tworzenia i korzystania z bibliotek (napisanych w C++, C lub innych językach), niezależnością od konkretnej platformy sprzętowej lub systemowej (co gwarantuje wysoką przenośność kodów źródłowych) oraz niewielkim środowiskiem uruchomieniowym. Podstawowym obszarem jego zastosowań są aplikacje i systemy operacyjne. </vt:lpstr>
      <vt:lpstr>Adobe Contribute (dawniej Macromedia Contribute) – program stworzony przez firmę Macromedia, a po jej wykupieniu przez firmę Adobe Inc. w roku 2005 rozwijany przez Adobe, służący do edycji witryn internetowych online, a więc bezpośrednio na serwerze, podobnie jak w serwisach typu Wiki (ale w trybie wizualnym, a nie tekstowym). Contribute może być wykorzystywany przez indywidualnego użytkownika, jak i w środowisku korporacyjnym, gdzie aktualizacja zawartości witryn należy do wielu osób – jest to główne przeznaczenie programu. Osoba administrująca witryną może przydzielić poszczególnym osobom (redaktorom) uprawnienia do edycji samej treści, rezerwując prawo do modyfikacji struktury witryny i szkieletu poszczególnych stron dla bardziej doświadczonego administratora – pozwala to uniknąć przypadkowego uszkodzenia strony. Centrum administracyjne zawiera narzędzia do precyzyjnego określenia wszelkich uprawnień.      Adobe Dreamweaver (dawniej Macromedia Dreamweaver) – program komputerowy firmy Adobe (dawniej Macromedia) przeznaczony do tworzenia stron WWW. Aktualnie w sprzedaży znajdują się wersje programu na platformy Windows i Mac OS. Program posiada rozbudowane opcje tworzenia serwisów internetowych; umożliwia edycję dokumentów w trybie WYSIWYG oraz trybie widoku źródła z opcją kolorowania składni, autouzupełnieniami kodu. Edytor posiada dużą liczbę gotowych akcji ułatwiających tworzenie stron takich jak generowanie przycisków w formacie „Adobe Flash” oraz możliwość obsługi zewnętrznych pluginów.  1.Pierwsze wydanie - grudzień 1997 2.Autor  - Adobe Inc.        </vt:lpstr>
      <vt:lpstr>dlaczego warto uczyć się programowania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Programowanie</dc:title>
  <dc:creator>Sebastian Łuczak</dc:creator>
  <cp:lastModifiedBy>ADMIN</cp:lastModifiedBy>
  <cp:revision>16</cp:revision>
  <dcterms:created xsi:type="dcterms:W3CDTF">2020-11-02T12:27:28Z</dcterms:created>
  <dcterms:modified xsi:type="dcterms:W3CDTF">2020-11-11T15:47:44Z</dcterms:modified>
</cp:coreProperties>
</file>