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EEA87D-8643-4AFB-89EA-4ACE6A09D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20371D6-EF4C-41A1-A85D-2CED0DA65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90EFE91-9C46-40A5-95CC-582080D4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6EEC0B7-D6B6-4A8C-8ABA-7BCB091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4C208F3-9C5E-47A7-89CA-51A3691E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01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1635A4-605E-4469-B9B4-37FFC731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4C298AA-BD8C-4B0B-8AEA-DEB997A1D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B43B9A4-EE84-46BB-98C7-C1ABE7DD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AB0B91-4114-4557-A09A-14D8CC78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B09C659-5785-459F-A93F-65207943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73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5862729-00B3-4937-B437-C8EF16BDC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2EA4045-FEF0-4DD9-A657-314B0F814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08AAB4-5164-407E-994F-96384723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9E1C75-30DF-4F45-B4AB-F4273658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DD53F4C-96FF-4680-803C-01C3FA92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24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E26BE6-3562-440E-BB84-86F77A72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76014B-000C-4E73-941B-3B84E26E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F44D9EC-1E3D-4AB2-9C85-97E6C459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2D4294A-8162-4FAE-8C13-DC65D914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C5D7584-BC00-473E-BBC5-56345053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65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874B4A-D7AC-4861-8F04-EE205B20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9586FA8-643D-415A-8C26-04D1289C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257CB55-3296-468A-A010-F471052B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4C191C6-71D5-42D5-B277-7C535475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3B45A07-0C71-4756-88E6-A2F14D3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34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A0B039-BAEB-45F4-A023-9F6AFF9B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4522FC1-DF07-450B-A158-A2F66672D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B30A4AB-F999-4B14-96FB-62C87A791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FE96348-3172-439B-93EE-479F5AAE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DC3B155-7828-4735-A11B-3A0FD1D4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4BAEF04-E703-42D4-821D-ECB2CB70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88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67348D-53F0-4860-B43E-E3C1D35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10F95B1-4F73-449B-ADA5-C57C4AB72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B25BB22-9E3F-4FC3-A7C1-15D9DD94D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3F18B0B6-DBC7-4255-B1A9-728D720B8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505E5EB-228C-4443-A92A-A7FAB7B09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6442350-5712-4CFD-AF18-9E94A647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18FC7225-8C7B-46ED-BAD3-667BF2DB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876E43F6-A07B-454E-8AA3-A8E5A540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43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B4287E-4383-4E5B-981B-AC363794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F27E839-5710-4057-9181-B7E14E2D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BC4D181-6785-4A29-A285-60009032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F1AD001-BCDA-4FCC-8BD2-8691229B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87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F86878C-C14F-4F04-B045-AE3AD8C6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C4C7C1DE-BF0D-4031-B67A-7E6C8726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1B8E43-811D-4CA3-B315-84F679C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0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E9D403-B1B1-4496-96EB-A8BD2160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A66F1C9-D54C-4315-BA83-548C6D67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8A199CB-41B6-49D9-B79B-D1C0A0D8F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0D2A59E-40F5-4990-8F9A-D9B164AE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F62E6E1-0462-4812-A5CD-F1039316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7A55B49-7D99-4120-ADE4-750AF160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78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C00B6D-D178-498A-A67B-2B7B4D9F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85C7BFE-42F1-48B8-8925-4BDF037F2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9757034-EC8E-4EB8-AE81-59F48F3D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F8FECD0-5217-499C-B571-60986663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0091F61-805D-4D3A-9780-031CAF80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4E05EDA-8BEA-4BEE-A889-9DCF69F4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97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8F26B00-C4E3-4765-8FB3-CCC3800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146E138-1C60-4744-81F8-4C3A1E136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C80EB4C-3097-4CD6-86CA-3F72CC96C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D2B3-AA78-4F84-A4BB-B269425AFD31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374DA81-F337-4389-81B6-A1B00CC79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141CAF-5906-4F67-B5C3-CC0F8CA6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DE6A-76DD-4108-B983-5A2DB4A0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71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teportas.pl/wp-content/uploads/2018/08/AP.IV_Pastusiak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6240EB-D47D-4728-97AD-32AFD1272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5200" dirty="0"/>
              <a:t>SKUTKI II WOJNY ŚWIATOWEJ DLA STANÓW ZJEDNOCZONYCH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D52049F-F02C-411C-8CD1-70FEBA90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41ECB38-A37A-4735-A12A-15A95AFE2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3" r="1" b="2934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pic>
        <p:nvPicPr>
          <p:cNvPr id="5" name="komu-enej-countryhumans">
            <a:hlinkClick r:id="" action="ppaction://media"/>
            <a:extLst>
              <a:ext uri="{FF2B5EF4-FFF2-40B4-BE49-F238E27FC236}">
                <a16:creationId xmlns:a16="http://schemas.microsoft.com/office/drawing/2014/main" xmlns="" id="{172F84DA-1F98-4DB5-B388-7209D19E8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3249" y="241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3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You Are All going to Hell.Vine Video (480p_30fps_H264-128kbit_AAC)">
            <a:hlinkClick r:id="" action="ppaction://media"/>
            <a:extLst>
              <a:ext uri="{FF2B5EF4-FFF2-40B4-BE49-F238E27FC236}">
                <a16:creationId xmlns:a16="http://schemas.microsoft.com/office/drawing/2014/main" xmlns="" id="{89B8BC68-0193-4AC3-8A55-5A8B6A237AA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561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BD45BF0-59A3-4A0B-803F-81B598D72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0686D0-7CF6-4599-A404-4B71BA70A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926" y="1070684"/>
            <a:ext cx="5627480" cy="147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Wykonała: Aurelia Barczewska kl. 8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D07785F-FD9C-4133-B225-6AEA09D71BC2}"/>
              </a:ext>
            </a:extLst>
          </p:cNvPr>
          <p:cNvSpPr txBox="1"/>
          <p:nvPr/>
        </p:nvSpPr>
        <p:spPr>
          <a:xfrm>
            <a:off x="7203666" y="3641412"/>
            <a:ext cx="322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hlinkClick r:id="rId3"/>
              </a:rPr>
              <a:t>Link do źródła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0588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xmlns="" id="{DC6BEC6B-5C77-412D-B45A-5B0F46FED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7A68BF-F1DE-4C0D-989B-1F2788F7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809625"/>
            <a:ext cx="5248275" cy="5772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Okres II wojny światowej to dla Stanów Zjednoczonych Ameryki Północnej czas zmian zarówno w polityce zewnętrznej jak i wśród społeczeństwa. W początkowym okresie wojny Stany Zjednoczone prowadziły politykę izolacjonizmu, czerpiąc korzyści gospodarcze z udzielania pomocy materiałowej krajom kolacji antynazistowskiej. Przystąpienie do wojny w 1941 r. i udział Amerykanów w walce z hitlerowską III Rzeszą oraz Cesarstwem Japońskim zarówno zmieniło układ sił jak i miało ogromny wpływ na politykę czasu wojny i wczesnego okresu powojennego. Stany Zjednoczone bezsprzecznie można określić mianem wielkiego zwycięzcy II wojny światowej.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8C4D7FC-5113-49F3-A7D0-6E5B5370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0" r="2" b="2"/>
          <a:stretch/>
        </p:blipFill>
        <p:spPr>
          <a:xfrm>
            <a:off x="5899204" y="1465480"/>
            <a:ext cx="5664141" cy="39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17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025FB03-C0BB-4652-A706-5C9809C61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2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34271E-8931-47EC-BAE9-B5CA25FF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775" y="504825"/>
            <a:ext cx="3729283" cy="577215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Podobnie jak w przypadku I wojny światowej, również po wybuchu II wojny światowej Stany Zjednoczone ogłosiły neutralność i czerpały z niej określone korzyści. Dopiero kiedy interesy amerykańskie zostały zagrożone, prezydent </a:t>
            </a:r>
            <a:r>
              <a:rPr lang="pl-PL" dirty="0" err="1">
                <a:solidFill>
                  <a:srgbClr val="FFFFFF"/>
                </a:solidFill>
              </a:rPr>
              <a:t>Woodrow</a:t>
            </a:r>
            <a:r>
              <a:rPr lang="pl-PL" dirty="0">
                <a:solidFill>
                  <a:srgbClr val="FFFFFF"/>
                </a:solidFill>
              </a:rPr>
              <a:t> Wilson i Franklin Delano Roosevelt zdecydowali się na wypowiedzenie wojny agresorom.</a:t>
            </a:r>
          </a:p>
        </p:txBody>
      </p:sp>
    </p:spTree>
    <p:extLst>
      <p:ext uri="{BB962C8B-B14F-4D97-AF65-F5344CB8AC3E}">
        <p14:creationId xmlns:p14="http://schemas.microsoft.com/office/powerpoint/2010/main" val="2894126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D07C6C7-8661-4897-BD2A-2D55ACE6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669" r="109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FE47BC-EC26-4E58-8FE5-67614EC6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542924"/>
            <a:ext cx="5100503" cy="608647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Wielka koalicja w czasie II wojny światowej opierała się przede wszystkim na wspólnym celu, jakim było pokonanie państw osi faszystowskiej. Istotę stanowiła wspólnota celów militarnych, ponieważ sama opozycja przeciw ideologii faszystowskiej w latach trzydziestych nie wystarczała dla utworzenia jednolitego frontu. Nadrzędny cel, jakim było zwycięstwo militarne nad faszyzmem spowodował, że polityczne i ideologiczne różnice, choć nie znikły w czasie wojny, nie ujawniły się z taką ostrością, jak w okresie późniejszym. Potrzeba militarnego współdziałania była niewątpliwie najważniejszym spoiwem cementującym współpracę aliantów w czasie II wojny światowej. </a:t>
            </a:r>
          </a:p>
        </p:txBody>
      </p:sp>
    </p:spTree>
    <p:extLst>
      <p:ext uri="{BB962C8B-B14F-4D97-AF65-F5344CB8AC3E}">
        <p14:creationId xmlns:p14="http://schemas.microsoft.com/office/powerpoint/2010/main" val="30760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1CACDC-8236-49EA-AC3D-81527B59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713127"/>
            <a:ext cx="6891188" cy="54638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II wojna światowa miała ogromne konsekwencje i skutki dla Stanów Zjednoczonych. Przy czym nie chodzi tu tylko o to, że stanowi ona cenzurę i przejście od izolacjonizmu do globalnego zaangażowania się w różnych zakątkach świata, ale również o wpływ tej wojny na gospodarkę i życie społecznopolityczne Stanów Zjednoczonych. II wojna światowa wywarła o wiele większy wpływ na społeczeństwo amerykańskie aniżeli I wojna światowa. Zaangażowanie Stanów Zjednoczonych w II wojnie światowej było bez porównania większe i głębsze, niż w poprzedniej. Również jej koszty społeczeństwo amerykańskie bardziej odczuło. W lutym 1946 r. Departament Stanu oceniał bezpośrednie koszty II wojny światowej na 330,5 mld dolarów. W szczytowym 1944 roku tej wojny Stany Zjednoczone wydatkowały na wojnę ok. 250 mln dol. dziennie, a 175 tys. dol. na minutę. W bezpośrednich działaniach wojennych na frontach II wojny światowej poległo 292 131 Amerykanów, a liczba rannych wyniosła 670 846 osób.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FF8CF3D-28BB-4FBF-86F5-1F83E8EF9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20" r="17342" b="-2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8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39AECA5-F9E6-448B-A377-619F91673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429" r="20037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728D7A-B4F7-4210-A1CD-A6E8FB99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738618"/>
            <a:ext cx="5614875" cy="53223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W bankach amerykańskich znajdowało się ok. 70% wszystkich rezerw złota świata zachodniego. Stany Zjednoczone dysponowały potężnym kapitałem (3/4 tego, czym łącznie dysponowały kraje zachodnie), co niewątpliwie sprzyjało ekspansji gospodarczej na rynki świata. W czasie, gdy Europa Zachodnia cierpiała głód dolarowy, długoterminowe inwestycje amerykańskie za granicą wzrosły z 11,4 mld dol. w 1939 r. do 15,3 mld w 1945 r. i 32,8 mld w 1950 r. Cechą charakterystyczną był nie tylko ilościowy wzrost wywozu kapitałów, ale również rozszerzenie geograficzne wywozu kapitału amerykańskiego. Stany Zjednoczone skutecznie torowały sobie drogę zarówno na tereny kolonialne i zależne, jak również wzmacniały swą pozycję w osłabionych wojną państwach zachodnioeuropejskich. Rezultatem tego było opanowanie przez Stany Zjednoczone wielu rynków będących dotąd domeną wpływów mocarstw kolonialnych.</a:t>
            </a:r>
          </a:p>
        </p:txBody>
      </p:sp>
    </p:spTree>
    <p:extLst>
      <p:ext uri="{BB962C8B-B14F-4D97-AF65-F5344CB8AC3E}">
        <p14:creationId xmlns:p14="http://schemas.microsoft.com/office/powerpoint/2010/main" val="2425010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76BA4CA-E19A-4C98-80FE-385C87535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" r="1" b="2163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EBB9F7B-4CF7-4698-9B22-32C3A334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651" y="917725"/>
            <a:ext cx="3586408" cy="5264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Każda wojna wzmacnia kompetencje władzy wykonawczej w państwie, kosztem władzy ustawodawczej i sądowniczej. W czasie wojny bowiem decyzje trzeba podejmować szybko, sprawnie bez nadmiernej konsultacji społecznej.</a:t>
            </a:r>
          </a:p>
        </p:txBody>
      </p:sp>
    </p:spTree>
    <p:extLst>
      <p:ext uri="{BB962C8B-B14F-4D97-AF65-F5344CB8AC3E}">
        <p14:creationId xmlns:p14="http://schemas.microsoft.com/office/powerpoint/2010/main" val="3017824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A1DAFF-CECA-492F-BFA1-22C64956B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D3D3744-142C-4653-90AB-546FE6B84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BC69CAC-820B-41BA-BFCA-79B455768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D205E7A-88AB-4C4B-B8D1-5A76AA878B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D4286E9-8501-4EBF-874C-74897B4B6F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5586ADC-910E-45C9-BAB4-CB0EFBEE5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AB594C5-5BB0-49AE-8AAC-AE40A6F8A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3B9D22F-807E-4ABA-8DCE-79E517852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0" r="1" b="1076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F19A774-30A5-488B-9BAF-629C64402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91EBF88-5B98-4258-A542-14C3AF2E5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FBC2D58-9E3C-490D-BD7A-61EF07EA79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6CF1BB4-1C1D-4EDE-BA26-0243FCF83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0C83729-E02F-4512-AFE7-F4792228BD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0038B8-B483-4D18-B7D6-B20B4627C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90" y="4018143"/>
            <a:ext cx="10533595" cy="2129599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Powstało wiele nowych organów i w ślad za tym nastąpiło zwiększenie ingerencji państwa nie tylko w sprawy polityczno-gospodarcze, ale również w życie codzienne obywateli amerykańskich. Interwencjonizm państwowy w Stanach Zjednoczonych pozostał również po zakończeniu wojny. Rząd USA przejął lub zwiększył kontrolę nad wieloma przedsiębiorstwami, nad oświatą, aparatem propagandowym, itp. Ingerował nie tylko w pracę przedsiębiorstw, ale kontrolował ceny, rozdział niektórych artykułów, zawiesił prawo do strajku, ustalał priorytety, kontrolował system transportowy, wydobycie surowców strategicznych, itp. </a:t>
            </a:r>
          </a:p>
        </p:txBody>
      </p:sp>
    </p:spTree>
    <p:extLst>
      <p:ext uri="{BB962C8B-B14F-4D97-AF65-F5344CB8AC3E}">
        <p14:creationId xmlns:p14="http://schemas.microsoft.com/office/powerpoint/2010/main" val="403111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FA3756C-9972-43D4-8DF1-910ABA6F1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2" r="-2" b="-2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ABCC31D-213C-44E9-9CC8-8FB2DFC22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DADD96-4AA4-4E69-A8D1-A9F926CF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8" y="2173288"/>
            <a:ext cx="5507009" cy="4002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W czasie wojny powstały nowe trusty, kartele, monopole. Rząd nie reagował na naruszanie antytrustowej ustawy Shermana, póki produkcja szła na cele frontu. Wojna przyspieszyła procesy koncentracji kapitału amerykańskiego. </a:t>
            </a:r>
          </a:p>
        </p:txBody>
      </p:sp>
    </p:spTree>
    <p:extLst>
      <p:ext uri="{BB962C8B-B14F-4D97-AF65-F5344CB8AC3E}">
        <p14:creationId xmlns:p14="http://schemas.microsoft.com/office/powerpoint/2010/main" val="1517376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701</Words>
  <Application>Microsoft Office PowerPoint</Application>
  <PresentationFormat>Niestandardowy</PresentationFormat>
  <Paragraphs>13</Paragraphs>
  <Slides>11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SKUTKI II WOJNY ŚWIATOWEJ DLA STANÓW ZJEDNOCZONYCH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SKUTKI II WOJNY ŚWIATOWEJ DLA STANÓW ZJEDNOCZONYCH</dc:title>
  <dc:creator>Aurelia Barczewska</dc:creator>
  <cp:lastModifiedBy>ADMIN</cp:lastModifiedBy>
  <cp:revision>4</cp:revision>
  <dcterms:created xsi:type="dcterms:W3CDTF">2020-11-09T17:30:13Z</dcterms:created>
  <dcterms:modified xsi:type="dcterms:W3CDTF">2020-11-11T16:20:42Z</dcterms:modified>
</cp:coreProperties>
</file>