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7" r:id="rId4"/>
    <p:sldId id="267" r:id="rId5"/>
    <p:sldId id="261" r:id="rId6"/>
    <p:sldId id="272" r:id="rId7"/>
    <p:sldId id="257" r:id="rId8"/>
    <p:sldId id="273" r:id="rId9"/>
    <p:sldId id="274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8D524-5FF2-42B7-B45E-24E2A2707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Studium rysunku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372DF8-9D44-4BCF-9E70-4697E50EE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Klasa 6A, 6B - plastyka</a:t>
            </a:r>
          </a:p>
        </p:txBody>
      </p:sp>
    </p:spTree>
    <p:extLst>
      <p:ext uri="{BB962C8B-B14F-4D97-AF65-F5344CB8AC3E}">
        <p14:creationId xmlns:p14="http://schemas.microsoft.com/office/powerpoint/2010/main" val="4162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EC93E-5437-443C-AFE4-AF280F11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804519"/>
            <a:ext cx="10426701" cy="1049235"/>
          </a:xfrm>
        </p:spPr>
        <p:txBody>
          <a:bodyPr>
            <a:normAutofit/>
          </a:bodyPr>
          <a:lstStyle/>
          <a:p>
            <a:r>
              <a:rPr lang="pl-PL" dirty="0"/>
              <a:t>Tomasz </a:t>
            </a:r>
            <a:r>
              <a:rPr lang="pl-PL" dirty="0" err="1"/>
              <a:t>Łuczenczyn</a:t>
            </a:r>
            <a:r>
              <a:rPr lang="pl-PL" dirty="0"/>
              <a:t>           Bartosz </a:t>
            </a:r>
            <a:r>
              <a:rPr lang="pl-PL" dirty="0" err="1"/>
              <a:t>Łuczenczyn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D54490E-C2A0-4594-BF31-D6B55D240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830" y="2001351"/>
            <a:ext cx="5972743" cy="3366682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0FFFF99-6E89-4B19-997E-5E495B10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9" y="2001351"/>
            <a:ext cx="5944464" cy="34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5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99A59-4E56-4E4C-9246-7C452F23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Jakub Biernat                  Wiktor Walczak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AE005BB-B0E2-48F0-90EB-6C72056A7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4551" y="2317050"/>
            <a:ext cx="5330448" cy="3320425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B83CD4-5272-42CF-A452-50220E764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56" y="1954430"/>
            <a:ext cx="3388746" cy="40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C796C-4F0E-4AC7-97B3-E4A85F80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751" y="820422"/>
            <a:ext cx="9603275" cy="1049235"/>
          </a:xfrm>
        </p:spPr>
        <p:txBody>
          <a:bodyPr/>
          <a:lstStyle/>
          <a:p>
            <a:r>
              <a:rPr lang="pl-PL" dirty="0"/>
              <a:t>Maja Plewa                     kornel barczewski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C87323-AD82-4EDB-929C-CC615136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4" y="2016998"/>
            <a:ext cx="5068522" cy="3843112"/>
          </a:xfrm>
          <a:prstGeom prst="rect">
            <a:avLst/>
          </a:prstGeom>
        </p:spPr>
      </p:pic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CE649F69-E5A9-4A97-82A9-D88DC0E12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4806" y="2016999"/>
            <a:ext cx="6446092" cy="3843111"/>
          </a:xfrm>
        </p:spPr>
      </p:pic>
    </p:spTree>
    <p:extLst>
      <p:ext uri="{BB962C8B-B14F-4D97-AF65-F5344CB8AC3E}">
        <p14:creationId xmlns:p14="http://schemas.microsoft.com/office/powerpoint/2010/main" val="386153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4B500-D01C-4A70-8542-83F86F51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Jakub </a:t>
            </a:r>
            <a:r>
              <a:rPr lang="pl-PL" dirty="0" err="1"/>
              <a:t>nowicki</a:t>
            </a:r>
            <a:r>
              <a:rPr lang="pl-PL" dirty="0"/>
              <a:t>                     maja </a:t>
            </a:r>
            <a:r>
              <a:rPr lang="pl-PL" dirty="0" err="1"/>
              <a:t>nowicka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690A20F-B23F-42E0-9FD7-39C315324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80" y="1966824"/>
            <a:ext cx="5742920" cy="38646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6C6C3A-40B7-4442-ABD7-B6323AD8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31" y="1966824"/>
            <a:ext cx="5378591" cy="39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9D6A9-1F06-4EE6-BEAE-38E6F2F5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Alina Ludwiczak         Franciszek Nawrocki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5323F8F-384B-403B-BC9A-2727F0AD2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669" y="1945627"/>
            <a:ext cx="6365653" cy="4012393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265597-BD58-43F7-B52F-82448AB5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9" y="1949212"/>
            <a:ext cx="4302575" cy="40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C3B53-0936-417D-BF12-1954999B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10557"/>
            <a:ext cx="9151952" cy="602862"/>
          </a:xfrm>
        </p:spPr>
        <p:txBody>
          <a:bodyPr>
            <a:normAutofit/>
          </a:bodyPr>
          <a:lstStyle/>
          <a:p>
            <a:r>
              <a:rPr lang="pl-PL" dirty="0"/>
              <a:t>Milena Krzywda            </a:t>
            </a:r>
            <a:r>
              <a:rPr lang="pl-PL" dirty="0" err="1"/>
              <a:t>klaudia</a:t>
            </a:r>
            <a:r>
              <a:rPr lang="pl-PL" dirty="0"/>
              <a:t> </a:t>
            </a:r>
            <a:r>
              <a:rPr lang="pl-PL" dirty="0" err="1"/>
              <a:t>kapicka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AE797F4-3CD8-42BD-8C7D-F9C50F92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971" y="2032654"/>
            <a:ext cx="4744655" cy="3453746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B3C7F37-8977-40FC-BA35-1E7BA1C0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42" y="2028337"/>
            <a:ext cx="2890465" cy="35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D0BBB-1267-4DBD-8843-254B4124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671" y="774673"/>
            <a:ext cx="7802771" cy="793693"/>
          </a:xfrm>
        </p:spPr>
        <p:txBody>
          <a:bodyPr/>
          <a:lstStyle/>
          <a:p>
            <a:r>
              <a:rPr lang="pl-PL" dirty="0"/>
              <a:t>Gabriela </a:t>
            </a:r>
            <a:r>
              <a:rPr lang="pl-PL" dirty="0" err="1"/>
              <a:t>banasiewicz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602368-C532-4A77-B2C5-49360911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093692"/>
            <a:ext cx="5346258" cy="3735939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056CD8D-B98E-4D8D-A447-7EB4D4773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3370" y="2236842"/>
            <a:ext cx="252306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62670-CDA4-4B44-BFF7-EEF12E8F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37" y="813910"/>
            <a:ext cx="5163906" cy="785742"/>
          </a:xfrm>
        </p:spPr>
        <p:txBody>
          <a:bodyPr/>
          <a:lstStyle/>
          <a:p>
            <a:pPr algn="ctr"/>
            <a:r>
              <a:rPr lang="pl-PL" dirty="0"/>
              <a:t>Michał Ratajczyk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BA20785-C37A-44CF-A7CF-BF9FBE9C7EAB}"/>
              </a:ext>
            </a:extLst>
          </p:cNvPr>
          <p:cNvSpPr txBox="1">
            <a:spLocks/>
          </p:cNvSpPr>
          <p:nvPr/>
        </p:nvSpPr>
        <p:spPr>
          <a:xfrm>
            <a:off x="6891598" y="804520"/>
            <a:ext cx="5163906" cy="785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Gabriela </a:t>
            </a:r>
            <a:r>
              <a:rPr lang="pl-PL" dirty="0" err="1"/>
              <a:t>sobczak</a:t>
            </a:r>
            <a:endParaRPr lang="pl-PL" dirty="0"/>
          </a:p>
        </p:txBody>
      </p:sp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5BE5E777-B462-4F62-87D4-F3B7A9C09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254" y="2016218"/>
            <a:ext cx="3254605" cy="344963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D4DF6A6-2ACE-4C78-9A79-0C1D2BE8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015732"/>
            <a:ext cx="5732891" cy="32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63DFA-F4D8-4C3D-931C-1B1023CA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Amelia </a:t>
            </a:r>
            <a:r>
              <a:rPr lang="pl-PL" dirty="0" err="1"/>
              <a:t>wielgosz</a:t>
            </a:r>
            <a:r>
              <a:rPr lang="pl-PL" dirty="0"/>
              <a:t>	     Szymon Filipowicz 		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40E3D-9309-405F-9A63-B5D513082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04E808D-FEC7-4A6B-B611-D343799A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2267874"/>
            <a:ext cx="4676740" cy="34742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2A52C25-3F0D-4032-A56E-6449BE00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9" y="2266120"/>
            <a:ext cx="6121054" cy="33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41915-E869-4062-98B2-D0485EA2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Wiktor walczak                      </a:t>
            </a:r>
            <a:r>
              <a:rPr lang="pl-PL" dirty="0" err="1"/>
              <a:t>julia</a:t>
            </a:r>
            <a:r>
              <a:rPr lang="pl-PL" dirty="0"/>
              <a:t> </a:t>
            </a:r>
            <a:r>
              <a:rPr lang="pl-PL" dirty="0" err="1"/>
              <a:t>piegat</a:t>
            </a:r>
            <a:r>
              <a:rPr lang="pl-PL" dirty="0"/>
              <a:t>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D164A67-91E9-452C-AF7F-39285791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04" y="1975384"/>
            <a:ext cx="2852903" cy="38115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76638B-2DE9-4289-BFAA-5900D9F0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36" y="2109504"/>
            <a:ext cx="41338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86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142</TotalTime>
  <Words>53</Words>
  <Application>Microsoft Office PowerPoint</Application>
  <PresentationFormat>Panoramiczny</PresentationFormat>
  <Paragraphs>13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Galeria</vt:lpstr>
      <vt:lpstr>Studium rysunku</vt:lpstr>
      <vt:lpstr>Maja Plewa                     kornel barczewski</vt:lpstr>
      <vt:lpstr>Jakub nowicki                     maja nowicka</vt:lpstr>
      <vt:lpstr>Alina Ludwiczak         Franciszek Nawrocki</vt:lpstr>
      <vt:lpstr>Milena Krzywda            klaudia kapicka</vt:lpstr>
      <vt:lpstr>Gabriela banasiewicz</vt:lpstr>
      <vt:lpstr>Michał Ratajczyk</vt:lpstr>
      <vt:lpstr>     Amelia wielgosz      Szymon Filipowicz    </vt:lpstr>
      <vt:lpstr>Wiktor walczak                      julia piegat </vt:lpstr>
      <vt:lpstr>Tomasz Łuczenczyn           Bartosz Łuczenczyn</vt:lpstr>
      <vt:lpstr>      Jakub Biernat                  Wiktor Walczak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rysunku</dc:title>
  <dc:creator>Urszula Gozdzinska</dc:creator>
  <cp:lastModifiedBy>Urszula Gozdzinska</cp:lastModifiedBy>
  <cp:revision>44</cp:revision>
  <dcterms:created xsi:type="dcterms:W3CDTF">2021-02-23T11:31:10Z</dcterms:created>
  <dcterms:modified xsi:type="dcterms:W3CDTF">2021-03-12T13:13:16Z</dcterms:modified>
</cp:coreProperties>
</file>