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sldIdLst>
    <p:sldId id="256" r:id="rId2"/>
    <p:sldId id="259" r:id="rId3"/>
    <p:sldId id="258" r:id="rId4"/>
    <p:sldId id="261" r:id="rId5"/>
    <p:sldId id="262" r:id="rId6"/>
    <p:sldId id="263" r:id="rId7"/>
    <p:sldId id="264" r:id="rId8"/>
    <p:sldId id="265" r:id="rId9"/>
    <p:sldId id="266" r:id="rId10"/>
    <p:sldId id="272" r:id="rId11"/>
    <p:sldId id="275" r:id="rId12"/>
    <p:sldId id="276" r:id="rId13"/>
    <p:sldId id="257" r:id="rId14"/>
    <p:sldId id="267" r:id="rId15"/>
    <p:sldId id="269" r:id="rId16"/>
    <p:sldId id="270" r:id="rId17"/>
    <p:sldId id="271" r:id="rId18"/>
    <p:sldId id="260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2/13/2021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2/13/2021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2/13/2021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2/13/2021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2/13/2021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2/13/2021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2/13/2021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2/13/2021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2/13/2021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2/13/2021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2/13/2021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2/13/2021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A4A11C7-2630-47B2-9141-FDEFD4DCA4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1661" y="780581"/>
            <a:ext cx="8991600" cy="1645920"/>
          </a:xfrm>
        </p:spPr>
        <p:txBody>
          <a:bodyPr/>
          <a:lstStyle/>
          <a:p>
            <a:r>
              <a:rPr lang="pl-PL" dirty="0"/>
              <a:t>W zimowym nastroju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F033CFF6-9E58-4250-BDAE-84B0C48852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3183" y="3158146"/>
            <a:ext cx="7819081" cy="1645920"/>
          </a:xfrm>
        </p:spPr>
        <p:txBody>
          <a:bodyPr>
            <a:noAutofit/>
          </a:bodyPr>
          <a:lstStyle/>
          <a:p>
            <a:r>
              <a:rPr lang="pl-PL" sz="3600" dirty="0">
                <a:solidFill>
                  <a:schemeClr val="accent2">
                    <a:lumMod val="50000"/>
                  </a:schemeClr>
                </a:solidFill>
                <a:latin typeface="Baskerville Old Face" panose="02020602080505020303" pitchFamily="18" charset="0"/>
              </a:rPr>
              <a:t>Ilustracje do wiersza </a:t>
            </a:r>
          </a:p>
          <a:p>
            <a:r>
              <a:rPr lang="pl-PL" sz="3600" dirty="0">
                <a:solidFill>
                  <a:schemeClr val="accent2">
                    <a:lumMod val="50000"/>
                  </a:schemeClr>
                </a:solidFill>
                <a:latin typeface="Baskerville Old Face" panose="02020602080505020303" pitchFamily="18" charset="0"/>
              </a:rPr>
              <a:t>Joanny Kulmowej</a:t>
            </a:r>
          </a:p>
          <a:p>
            <a:r>
              <a:rPr lang="pl-PL" sz="3600" dirty="0">
                <a:solidFill>
                  <a:schemeClr val="accent2">
                    <a:lumMod val="50000"/>
                  </a:schemeClr>
                </a:solidFill>
                <a:latin typeface="Baskerville Old Face" panose="02020602080505020303" pitchFamily="18" charset="0"/>
              </a:rPr>
              <a:t>„Zasypianie lasu”</a:t>
            </a:r>
          </a:p>
          <a:p>
            <a:r>
              <a:rPr lang="pl-PL" sz="2400" dirty="0">
                <a:solidFill>
                  <a:schemeClr val="accent3">
                    <a:lumMod val="50000"/>
                  </a:schemeClr>
                </a:solidFill>
                <a:latin typeface="Baskerville Old Face" panose="02020602080505020303" pitchFamily="18" charset="0"/>
              </a:rPr>
              <a:t>lekcje plastyki online</a:t>
            </a:r>
          </a:p>
        </p:txBody>
      </p:sp>
      <p:pic>
        <p:nvPicPr>
          <p:cNvPr id="4" name="Symbol zastępczy zawartości 4">
            <a:extLst>
              <a:ext uri="{FF2B5EF4-FFF2-40B4-BE49-F238E27FC236}">
                <a16:creationId xmlns:a16="http://schemas.microsoft.com/office/drawing/2014/main" id="{934E9B69-8603-4634-8764-B3A065BD09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84381">
            <a:off x="8709628" y="2145578"/>
            <a:ext cx="2326481" cy="31019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6619648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37E3704-D113-4F70-973D-B1B2FA064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7047" y="2910177"/>
            <a:ext cx="3981483" cy="976619"/>
          </a:xfrm>
        </p:spPr>
        <p:txBody>
          <a:bodyPr/>
          <a:lstStyle/>
          <a:p>
            <a:r>
              <a:rPr lang="pl-PL" dirty="0"/>
              <a:t>Maja Bąk kl. 4a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16BF365-AE88-42D1-BBFF-F762195FC7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9A52BDB1-9696-405B-94E3-459596DB9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249" y="90427"/>
            <a:ext cx="4628799" cy="65797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484061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4853090-822F-4362-9956-925AE7CAD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0984" y="985962"/>
            <a:ext cx="5152446" cy="1167450"/>
          </a:xfrm>
        </p:spPr>
        <p:txBody>
          <a:bodyPr/>
          <a:lstStyle/>
          <a:p>
            <a:r>
              <a:rPr lang="pl-PL" dirty="0"/>
              <a:t>Michał hałas kl. 4a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E84473A-ABDD-4115-8888-069E59F1FB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E0EA972-44FF-4382-85C9-0CA38E06B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838" y="323740"/>
            <a:ext cx="4189330" cy="64706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23576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68022E2-5AAC-4235-A6A2-F36E0B802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7216" y="2973877"/>
            <a:ext cx="4829093" cy="1215158"/>
          </a:xfrm>
        </p:spPr>
        <p:txBody>
          <a:bodyPr/>
          <a:lstStyle/>
          <a:p>
            <a:r>
              <a:rPr lang="pl-PL" dirty="0"/>
              <a:t>Jakub Nowak kl. 4a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0009958-F795-4CB4-9C61-69582479C2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524" y="133810"/>
            <a:ext cx="4320734" cy="65903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394725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1DA4E8F-5C08-4A54-AC27-6A47E4B93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658052"/>
            <a:ext cx="7729728" cy="1188720"/>
          </a:xfrm>
        </p:spPr>
        <p:txBody>
          <a:bodyPr/>
          <a:lstStyle/>
          <a:p>
            <a:r>
              <a:rPr lang="pl-PL" dirty="0"/>
              <a:t>Wiktor Witczak kl.4b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76AF2BC-C465-4197-9BCB-E5E58C5C5E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03B63C2C-06F8-4D5F-9653-4F3ABA319B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7397" y="2244220"/>
            <a:ext cx="6424655" cy="44990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252321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53F461F-7042-4536-9FD2-C2A31CA7F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795" y="137756"/>
            <a:ext cx="7729728" cy="1188720"/>
          </a:xfrm>
        </p:spPr>
        <p:txBody>
          <a:bodyPr/>
          <a:lstStyle/>
          <a:p>
            <a:r>
              <a:rPr lang="pl-PL" dirty="0"/>
              <a:t>Michał </a:t>
            </a:r>
            <a:r>
              <a:rPr lang="pl-PL" dirty="0" err="1"/>
              <a:t>Wącław</a:t>
            </a:r>
            <a:r>
              <a:rPr lang="pl-PL" dirty="0"/>
              <a:t> kl. 4b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9BE03AE8-F83F-4DA5-BC77-8F2BCB1C2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2125" y="1631988"/>
            <a:ext cx="7251962" cy="51510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8CE9C34F-AC5C-4025-9F17-D6B13EB7CA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316463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EA2BE97-6A92-4BCD-857C-AF1CB6057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9967" y="2393343"/>
            <a:ext cx="5279667" cy="1431235"/>
          </a:xfrm>
        </p:spPr>
        <p:txBody>
          <a:bodyPr/>
          <a:lstStyle/>
          <a:p>
            <a:r>
              <a:rPr lang="pl-PL" dirty="0"/>
              <a:t>Maciej </a:t>
            </a:r>
            <a:r>
              <a:rPr lang="pl-PL" dirty="0" err="1"/>
              <a:t>zalewski</a:t>
            </a:r>
            <a:r>
              <a:rPr lang="pl-PL" dirty="0"/>
              <a:t> kl. 4b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CCEE5B7-F29A-4DD8-AE77-F71C541CD6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79033F16-5B3F-4B2F-BFFA-B10C3FE060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" y="258404"/>
            <a:ext cx="4893472" cy="65995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807231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EABEB37-C9AB-46C9-903F-C54D60985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376542"/>
            <a:ext cx="7729728" cy="1188720"/>
          </a:xfrm>
        </p:spPr>
        <p:txBody>
          <a:bodyPr/>
          <a:lstStyle/>
          <a:p>
            <a:r>
              <a:rPr lang="pl-PL" dirty="0"/>
              <a:t>Adam Trębacz kl. 4b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2988F28-F7A8-489A-94B6-CB9988FD43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22989E6D-AF8D-488F-8D28-6DA90D066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5736" y="2032849"/>
            <a:ext cx="6494062" cy="45747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297577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1552C54-11AC-4040-BFAF-2A535E42E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559176"/>
            <a:ext cx="5041127" cy="943621"/>
          </a:xfrm>
        </p:spPr>
        <p:txBody>
          <a:bodyPr>
            <a:normAutofit fontScale="90000"/>
          </a:bodyPr>
          <a:lstStyle/>
          <a:p>
            <a:r>
              <a:rPr lang="pl-PL" dirty="0"/>
              <a:t>Gabriela Adamska kl. 4b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2D24A39C-ABE0-4EE8-8421-FE58E1E7B4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3913" y="1861151"/>
            <a:ext cx="3252083" cy="46658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618E9CC0-20B3-4C3D-8FFF-B286880D0D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4862" y="2001501"/>
            <a:ext cx="3384636" cy="46756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704D0CE7-982E-48A4-9C40-4DB8355F9670}"/>
              </a:ext>
            </a:extLst>
          </p:cNvPr>
          <p:cNvSpPr txBox="1">
            <a:spLocks/>
          </p:cNvSpPr>
          <p:nvPr/>
        </p:nvSpPr>
        <p:spPr bwMode="black">
          <a:xfrm>
            <a:off x="5677231" y="559176"/>
            <a:ext cx="6199898" cy="94362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/>
              <a:t>Szymon </a:t>
            </a:r>
            <a:r>
              <a:rPr lang="pl-PL" dirty="0" err="1"/>
              <a:t>Kapicki</a:t>
            </a:r>
            <a:r>
              <a:rPr lang="pl-PL" dirty="0"/>
              <a:t> kl. 4b</a:t>
            </a:r>
          </a:p>
        </p:txBody>
      </p:sp>
    </p:spTree>
    <p:extLst>
      <p:ext uri="{BB962C8B-B14F-4D97-AF65-F5344CB8AC3E}">
        <p14:creationId xmlns:p14="http://schemas.microsoft.com/office/powerpoint/2010/main" val="17131889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4E6D679-C1AE-478E-BFAA-0702B1BAB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523613"/>
            <a:ext cx="7729728" cy="1188720"/>
          </a:xfrm>
        </p:spPr>
        <p:txBody>
          <a:bodyPr/>
          <a:lstStyle/>
          <a:p>
            <a:r>
              <a:rPr lang="pl-PL" dirty="0"/>
              <a:t>Adrian </a:t>
            </a:r>
            <a:r>
              <a:rPr lang="pl-PL" dirty="0" err="1"/>
              <a:t>pawliczak</a:t>
            </a:r>
            <a:r>
              <a:rPr lang="pl-PL" dirty="0"/>
              <a:t> kl. 4b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D668377-B41D-4423-9460-4251C32EC1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44A8433D-6467-44F9-80A3-787917CC4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875" y="2163707"/>
            <a:ext cx="5810250" cy="42957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66808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7DEC375-6AFB-4FF1-9F45-860CFA7267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933E1C1-2F10-4BA1-BC34-A3FD10D16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9156" y="902714"/>
            <a:ext cx="6180622" cy="49253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772032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7D96A27-CDDA-4689-8881-67B29BCB5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749410"/>
            <a:ext cx="7729728" cy="1188720"/>
          </a:xfrm>
        </p:spPr>
        <p:txBody>
          <a:bodyPr/>
          <a:lstStyle/>
          <a:p>
            <a:r>
              <a:rPr lang="pl-PL" dirty="0"/>
              <a:t>Szymon skiba kl. 4a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6D1275C-049C-4F45-952D-8C3B1EE908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F0EC497D-4DF0-4344-9096-F49B3D22A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6912" y="2081253"/>
            <a:ext cx="6296522" cy="45670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728250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90F204F-DC3C-45A4-A100-B0E643EDD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Jan </a:t>
            </a:r>
            <a:r>
              <a:rPr lang="pl-PL" dirty="0" err="1"/>
              <a:t>Żuberek</a:t>
            </a:r>
            <a:r>
              <a:rPr lang="pl-PL" dirty="0"/>
              <a:t> kl. </a:t>
            </a:r>
            <a:r>
              <a:rPr lang="pl-PL"/>
              <a:t>4a</a:t>
            </a: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EB613DD-F0DF-494B-A2A0-09EC047F6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423" y="2338470"/>
            <a:ext cx="5610225" cy="4105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1CCE9403-A12C-49D4-AD90-AFC00D967C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817675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88F0709-D272-4BB8-B8B5-F86AB23F2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Norbert Owsiany kl. </a:t>
            </a:r>
            <a:r>
              <a:rPr lang="pl-PL"/>
              <a:t>4a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A0FB6DF-CEF0-4B42-81FF-08C7243951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EC524EE2-0996-48AA-A6EF-328E722C3E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7686" y="2521350"/>
            <a:ext cx="5981700" cy="41052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283184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6975C5-2C45-4026-A8B7-1F488715C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575" y="331351"/>
            <a:ext cx="7729728" cy="1188720"/>
          </a:xfrm>
        </p:spPr>
        <p:txBody>
          <a:bodyPr/>
          <a:lstStyle/>
          <a:p>
            <a:r>
              <a:rPr lang="pl-PL" dirty="0"/>
              <a:t>Lena Mikołajczyk kl. 4a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A338AD0-59FA-4C7C-9182-B1C9D54BC6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F35F185E-CD4C-4C76-BE33-2822C8969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8087" y="1693627"/>
            <a:ext cx="3642092" cy="51643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045007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8D12745-0CA4-4BB7-AFFE-C22971CF6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Wiktor </a:t>
            </a:r>
            <a:r>
              <a:rPr lang="pl-PL" dirty="0" err="1"/>
              <a:t>Kłysz</a:t>
            </a:r>
            <a:r>
              <a:rPr lang="pl-PL" dirty="0"/>
              <a:t> kl. 4a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DB995FF-5232-41E2-A48B-4FF4A236BD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DC14A87F-8952-4FA9-95F7-4F4FBAF42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0572" y="2393342"/>
            <a:ext cx="6362565" cy="43722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924423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9B8BC31-89D5-48BD-86CF-49B49F426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574" y="431954"/>
            <a:ext cx="7729728" cy="1188720"/>
          </a:xfrm>
        </p:spPr>
        <p:txBody>
          <a:bodyPr/>
          <a:lstStyle/>
          <a:p>
            <a:r>
              <a:rPr lang="pl-PL" dirty="0"/>
              <a:t>Mikołaj </a:t>
            </a:r>
            <a:r>
              <a:rPr lang="pl-PL" dirty="0" err="1"/>
              <a:t>Kuświk</a:t>
            </a:r>
            <a:r>
              <a:rPr lang="pl-PL" dirty="0"/>
              <a:t> kl.4a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67D2E2B9-7341-435B-A116-84FFD10B3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4577" y="1795506"/>
            <a:ext cx="3761345" cy="49829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68DB4C78-F9F1-461F-9325-A4566F001C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35226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8B65FD9-2763-463A-8975-D225C521B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995853"/>
            <a:ext cx="5709038" cy="1512537"/>
          </a:xfrm>
        </p:spPr>
        <p:txBody>
          <a:bodyPr/>
          <a:lstStyle/>
          <a:p>
            <a:r>
              <a:rPr lang="pl-PL" dirty="0"/>
              <a:t>Maja </a:t>
            </a:r>
            <a:r>
              <a:rPr lang="pl-PL" dirty="0" err="1"/>
              <a:t>żubertowska</a:t>
            </a:r>
            <a:r>
              <a:rPr lang="pl-PL" dirty="0"/>
              <a:t> kl. 4a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FDAC7299-CEB7-4EA4-8552-1AB3FA794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430" y="288612"/>
            <a:ext cx="4455878" cy="64978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26396F44-EDB5-4F7B-ABD2-B7132C2282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00607386"/>
      </p:ext>
    </p:extLst>
  </p:cSld>
  <p:clrMapOvr>
    <a:masterClrMapping/>
  </p:clrMapOvr>
</p:sld>
</file>

<file path=ppt/theme/theme1.xml><?xml version="1.0" encoding="utf-8"?>
<a:theme xmlns:a="http://schemas.openxmlformats.org/drawingml/2006/main" name="Paczka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Paczka</Template>
  <TotalTime>144</TotalTime>
  <Words>100</Words>
  <Application>Microsoft Office PowerPoint</Application>
  <PresentationFormat>Panoramiczny</PresentationFormat>
  <Paragraphs>22</Paragraphs>
  <Slides>18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22" baseType="lpstr">
      <vt:lpstr>Arial</vt:lpstr>
      <vt:lpstr>Baskerville Old Face</vt:lpstr>
      <vt:lpstr>Gill Sans MT</vt:lpstr>
      <vt:lpstr>Paczka</vt:lpstr>
      <vt:lpstr>W zimowym nastroju</vt:lpstr>
      <vt:lpstr>Prezentacja programu PowerPoint</vt:lpstr>
      <vt:lpstr>Szymon skiba kl. 4a</vt:lpstr>
      <vt:lpstr>Jan Żuberek kl. 4a</vt:lpstr>
      <vt:lpstr>Norbert Owsiany kl. 4a</vt:lpstr>
      <vt:lpstr>Lena Mikołajczyk kl. 4a</vt:lpstr>
      <vt:lpstr>Wiktor Kłysz kl. 4a</vt:lpstr>
      <vt:lpstr>Mikołaj Kuświk kl.4a</vt:lpstr>
      <vt:lpstr>Maja żubertowska kl. 4a</vt:lpstr>
      <vt:lpstr>Maja Bąk kl. 4a</vt:lpstr>
      <vt:lpstr>Michał hałas kl. 4a</vt:lpstr>
      <vt:lpstr>Jakub Nowak kl. 4a</vt:lpstr>
      <vt:lpstr>Wiktor Witczak kl.4b</vt:lpstr>
      <vt:lpstr>Michał Wącław kl. 4b</vt:lpstr>
      <vt:lpstr>Maciej zalewski kl. 4b</vt:lpstr>
      <vt:lpstr>Adam Trębacz kl. 4b</vt:lpstr>
      <vt:lpstr>Gabriela Adamska kl. 4b</vt:lpstr>
      <vt:lpstr>Adrian pawliczak kl. 4b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 zimowym n</dc:title>
  <dc:creator>Urszula Gozdzinska</dc:creator>
  <cp:lastModifiedBy>Urszula Gozdzinska</cp:lastModifiedBy>
  <cp:revision>35</cp:revision>
  <dcterms:created xsi:type="dcterms:W3CDTF">2021-01-26T09:48:27Z</dcterms:created>
  <dcterms:modified xsi:type="dcterms:W3CDTF">2021-02-13T15:05:30Z</dcterms:modified>
</cp:coreProperties>
</file>