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1"/>
  </p:notesMasterIdLst>
  <p:handoutMasterIdLst>
    <p:handoutMasterId r:id="rId22"/>
  </p:handoutMasterIdLst>
  <p:sldIdLst>
    <p:sldId id="259" r:id="rId2"/>
    <p:sldId id="283" r:id="rId3"/>
    <p:sldId id="284" r:id="rId4"/>
    <p:sldId id="285" r:id="rId5"/>
    <p:sldId id="286" r:id="rId6"/>
    <p:sldId id="289" r:id="rId7"/>
    <p:sldId id="290" r:id="rId8"/>
    <p:sldId id="295" r:id="rId9"/>
    <p:sldId id="296" r:id="rId10"/>
    <p:sldId id="297" r:id="rId11"/>
    <p:sldId id="301" r:id="rId12"/>
    <p:sldId id="292" r:id="rId13"/>
    <p:sldId id="294" r:id="rId14"/>
    <p:sldId id="299" r:id="rId15"/>
    <p:sldId id="300" r:id="rId16"/>
    <p:sldId id="298" r:id="rId17"/>
    <p:sldId id="302" r:id="rId18"/>
    <p:sldId id="303" r:id="rId19"/>
    <p:sldId id="279" r:id="rId20"/>
  </p:sldIdLst>
  <p:sldSz cx="12188825" cy="6858000"/>
  <p:notesSz cx="6858000" cy="9144000"/>
  <p:defaultTextStyle>
    <a:defPPr rtl="0">
      <a:defRPr lang="pl-pl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73" d="100"/>
          <a:sy n="73" d="100"/>
        </p:scale>
        <p:origin x="540" y="7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rtlCol="0" anchor="ctr">
            <a:normAutofit/>
          </a:bodyPr>
          <a:lstStyle>
            <a:lvl1pPr algn="ctr" rtl="0">
              <a:defRPr sz="4400" cap="all" normalizeH="0" baseline="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yw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rtlCol="0" anchor="b" anchorCtr="0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9" name="Prostokąt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240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 rtl="0">
              <a:buNone/>
              <a:defRPr sz="27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2" indent="0" algn="l" rtl="0">
              <a:buNone/>
              <a:defRPr sz="2700"/>
            </a:lvl5pPr>
            <a:lvl6pPr marL="3047466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2669581" algn="l" rtl="0">
              <a:defRPr baseline="0"/>
            </a:lvl6pPr>
            <a:lvl7pPr marL="2669581" algn="l" rtl="0">
              <a:defRPr baseline="0"/>
            </a:lvl7pPr>
            <a:lvl8pPr marL="2669581" algn="l" rtl="0">
              <a:defRPr baseline="0"/>
            </a:lvl8pPr>
            <a:lvl9pPr marL="2669581" algn="l" rtl="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rtlCol="0" anchor="b" anchorCtr="0">
            <a:noAutofit/>
          </a:bodyPr>
          <a:lstStyle>
            <a:lvl1pPr algn="ctr" rtl="0">
              <a:defRPr sz="4400" b="0" cap="all" baseline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rtlCol="0" anchor="t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/>
            </a:lvl8pPr>
            <a:lvl9pPr marL="2669581"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 baseline="0"/>
            </a:lvl6pPr>
            <a:lvl7pPr marL="2669581" algn="l" rtl="0">
              <a:defRPr sz="1400" baseline="0"/>
            </a:lvl7pPr>
            <a:lvl8pPr marL="2669581" algn="l" rtl="0">
              <a:defRPr sz="1400" baseline="0"/>
            </a:lvl8pPr>
            <a:lvl9pPr marL="2669581" algn="l" rtl="0">
              <a:defRPr sz="14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2" indent="0" algn="l" rtl="0">
              <a:buNone/>
              <a:defRPr sz="2100" b="1"/>
            </a:lvl5pPr>
            <a:lvl6pPr marL="3047466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/>
            </a:lvl8pPr>
            <a:lvl9pPr marL="2669581"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2" indent="0" algn="l" rtl="0">
              <a:buNone/>
              <a:defRPr sz="2100" b="1"/>
            </a:lvl5pPr>
            <a:lvl6pPr marL="3047466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 baseline="0"/>
            </a:lvl8pPr>
            <a:lvl9pPr marL="2669581" algn="l" rtl="0">
              <a:defRPr sz="14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20" name="Prostokąt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240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rtlCol="0" anchor="b" anchorCtr="0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9" name="Prostokąt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240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 rtl="0">
              <a:buNone/>
              <a:defRPr sz="27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2" indent="0" algn="l" rtl="0">
              <a:buNone/>
              <a:defRPr sz="2700"/>
            </a:lvl5pPr>
            <a:lvl6pPr marL="3047466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2016-09-01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14492" y="3845025"/>
            <a:ext cx="3873954" cy="1234973"/>
          </a:xfrm>
        </p:spPr>
        <p:txBody>
          <a:bodyPr rtlCol="0"/>
          <a:lstStyle/>
          <a:p>
            <a:pPr rtl="0"/>
            <a:r>
              <a:rPr lang="pl" dirty="0">
                <a:solidFill>
                  <a:srgbClr val="C00000"/>
                </a:solidFill>
              </a:rPr>
              <a:t>PLASTYKA</a:t>
            </a:r>
          </a:p>
          <a:p>
            <a:pPr rtl="0"/>
            <a:r>
              <a:rPr lang="pl-PL" dirty="0"/>
              <a:t>k</a:t>
            </a:r>
            <a:r>
              <a:rPr lang="pl" dirty="0"/>
              <a:t>lasa 4a, 4b, 5a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2D9F56-271F-4601-918D-16D911D7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1268760"/>
            <a:ext cx="5736540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1D5DC79-0D3B-451E-842F-D28754D5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64" y="526368"/>
            <a:ext cx="566103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C5B244-E7B0-4D11-847C-E4465E3D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Adrianna </a:t>
            </a:r>
            <a:r>
              <a:rPr lang="pl-PL" dirty="0" err="1"/>
              <a:t>kaczmarek</a:t>
            </a: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E1C955-9365-4958-8790-5F2ACA932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FE24B3-83F6-4C1E-A729-7A96D06C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916832"/>
            <a:ext cx="3072395" cy="4620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58D90D2-7746-43D4-842A-240A536B0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37" y="1786809"/>
            <a:ext cx="4437906" cy="43863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D667912-B57C-46FF-892A-DDE79902B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967" y="836712"/>
            <a:ext cx="2866834" cy="4207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44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E207B3-4528-4805-9CB5-EACF1AC72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551" y="3212976"/>
            <a:ext cx="3011070" cy="2664296"/>
          </a:xfrm>
        </p:spPr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prace plastyczne </a:t>
            </a:r>
          </a:p>
          <a:p>
            <a:r>
              <a:rPr lang="pl-PL" dirty="0"/>
              <a:t>w wykonaniu uczniów z klasy 4b i 5a 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5499294-0305-4156-BA33-77C8A285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62" y="764704"/>
            <a:ext cx="4001122" cy="23762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rgbClr val="FF6699"/>
                </a:solidFill>
              </a:rPr>
              <a:t>Moje emocje </a:t>
            </a:r>
            <a:r>
              <a:rPr lang="pl-PL" dirty="0"/>
              <a:t>– </a:t>
            </a:r>
            <a:br>
              <a:rPr lang="pl-PL" dirty="0"/>
            </a:br>
            <a:r>
              <a:rPr lang="pl-PL" dirty="0"/>
              <a:t>- autoportret</a:t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9E712A7-1912-43E0-939B-CA8A62236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24" y="980728"/>
            <a:ext cx="56959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9D3F86-DA62-472C-9941-E563DF65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64" y="130342"/>
            <a:ext cx="3456384" cy="1235509"/>
          </a:xfrm>
        </p:spPr>
        <p:txBody>
          <a:bodyPr/>
          <a:lstStyle/>
          <a:p>
            <a:r>
              <a:rPr lang="pl-PL" dirty="0"/>
              <a:t>Filip Gruszka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D44657-8253-452C-A183-28125C586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0E65C2-C9F4-460A-B76E-4B1EE9E0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4" y="1511701"/>
            <a:ext cx="3416292" cy="4955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CC9BDE4-BA6F-4BF7-964F-B9390BCC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98" y="1729243"/>
            <a:ext cx="5976664" cy="4682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640D0632-3ACE-4DFA-A4FA-4A81911D9856}"/>
              </a:ext>
            </a:extLst>
          </p:cNvPr>
          <p:cNvSpPr txBox="1">
            <a:spLocks/>
          </p:cNvSpPr>
          <p:nvPr/>
        </p:nvSpPr>
        <p:spPr>
          <a:xfrm>
            <a:off x="5604789" y="340728"/>
            <a:ext cx="4532177" cy="1074192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Krzysztof </a:t>
            </a:r>
            <a:r>
              <a:rPr lang="pl-PL" dirty="0" err="1"/>
              <a:t>BiErnat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89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306DF-7F5B-43CA-AEA2-CC5E16CD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122549"/>
            <a:ext cx="4388164" cy="793079"/>
          </a:xfrm>
        </p:spPr>
        <p:txBody>
          <a:bodyPr/>
          <a:lstStyle/>
          <a:p>
            <a:r>
              <a:rPr lang="pl-PL" dirty="0"/>
              <a:t>Oliwia Szukalska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41D07D-4286-4883-9A71-A761C008F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DC2BAAD-2E66-4D43-90D5-944B7231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25" y="1021673"/>
            <a:ext cx="3900490" cy="575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02C526C-E7DF-4D07-8FA7-0429ABA3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609" y="1065920"/>
            <a:ext cx="3829878" cy="5666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247A86F-B26B-4B1A-8291-0E59FC6743EC}"/>
              </a:ext>
            </a:extLst>
          </p:cNvPr>
          <p:cNvSpPr txBox="1">
            <a:spLocks/>
          </p:cNvSpPr>
          <p:nvPr/>
        </p:nvSpPr>
        <p:spPr>
          <a:xfrm>
            <a:off x="5086300" y="291183"/>
            <a:ext cx="5900332" cy="648072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Wiktor Witczak kl. 4b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74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32248BA-A8E1-47C8-98E6-0232608E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6300" y="2015158"/>
            <a:ext cx="6237887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AE03FFD3-A8FC-4F3E-85FE-45B16106A865}"/>
              </a:ext>
            </a:extLst>
          </p:cNvPr>
          <p:cNvSpPr txBox="1">
            <a:spLocks/>
          </p:cNvSpPr>
          <p:nvPr/>
        </p:nvSpPr>
        <p:spPr>
          <a:xfrm>
            <a:off x="3286100" y="476672"/>
            <a:ext cx="6768752" cy="1146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Maciej </a:t>
            </a:r>
            <a:r>
              <a:rPr lang="pl-PL" dirty="0" err="1"/>
              <a:t>zalewski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B6C24C-9FAE-4A85-9865-C8BE2D27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2" y="1772816"/>
            <a:ext cx="2821877" cy="4908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39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C217BC3-14E4-4C51-9FD6-7D5E3A61F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324" y="2062866"/>
            <a:ext cx="4575872" cy="447040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6F0F68-EE00-427C-A9E2-74B4E7C6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10" y="1572009"/>
            <a:ext cx="3070087" cy="4933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301F37A-8F88-40C9-91C7-2B490CF86605}"/>
              </a:ext>
            </a:extLst>
          </p:cNvPr>
          <p:cNvSpPr txBox="1">
            <a:spLocks/>
          </p:cNvSpPr>
          <p:nvPr/>
        </p:nvSpPr>
        <p:spPr>
          <a:xfrm>
            <a:off x="914163" y="482600"/>
            <a:ext cx="3812097" cy="1002184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Iga Matysiak</a:t>
            </a:r>
            <a:endParaRPr lang="pl-PL" dirty="0"/>
          </a:p>
        </p:txBody>
      </p:sp>
      <p:sp>
        <p:nvSpPr>
          <p:cNvPr id="9" name="Tytuł 8">
            <a:extLst>
              <a:ext uri="{FF2B5EF4-FFF2-40B4-BE49-F238E27FC236}">
                <a16:creationId xmlns:a16="http://schemas.microsoft.com/office/drawing/2014/main" id="{1877BA2B-23C0-413F-AD53-99548C3D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468" y="836712"/>
            <a:ext cx="4676196" cy="865088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2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924538-B181-4B06-8F5E-B8582E77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63" y="482600"/>
            <a:ext cx="6980449" cy="786160"/>
          </a:xfrm>
        </p:spPr>
        <p:txBody>
          <a:bodyPr/>
          <a:lstStyle/>
          <a:p>
            <a:r>
              <a:rPr lang="pl-PL" dirty="0"/>
              <a:t>Gabriela zawadzka kl. 5a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873F6A-61BC-46D6-9030-24C7BB9B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42" y="1481623"/>
            <a:ext cx="3245827" cy="5094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76885E4-F3FC-41E3-9780-88EA29670DA7}"/>
              </a:ext>
            </a:extLst>
          </p:cNvPr>
          <p:cNvSpPr txBox="1">
            <a:spLocks/>
          </p:cNvSpPr>
          <p:nvPr/>
        </p:nvSpPr>
        <p:spPr>
          <a:xfrm>
            <a:off x="7246540" y="1088543"/>
            <a:ext cx="5751989" cy="786161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Alan Przybyła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7E7756F-B252-4306-A73B-AA1D343C3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0556" y="1941042"/>
            <a:ext cx="3185802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93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A8BEA6-C2DA-48E8-B4CC-BD7D3227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63" y="482600"/>
            <a:ext cx="3812097" cy="1002184"/>
          </a:xfrm>
        </p:spPr>
        <p:txBody>
          <a:bodyPr/>
          <a:lstStyle/>
          <a:p>
            <a:r>
              <a:rPr lang="pl-PL" dirty="0"/>
              <a:t>Piotr </a:t>
            </a:r>
            <a:r>
              <a:rPr lang="pl-PL" dirty="0" err="1"/>
              <a:t>jamszoł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6BDC2F-9C4C-4C9C-8E2D-116CEBA94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E85FFA6-342E-4228-AFFD-9C65A0C3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0" y="1860535"/>
            <a:ext cx="4219203" cy="458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2BC23D6-3964-4CE4-B642-26F20BF3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1789213"/>
            <a:ext cx="338857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5C92346-4145-48FF-8FAC-179223A29ED4}"/>
              </a:ext>
            </a:extLst>
          </p:cNvPr>
          <p:cNvSpPr txBox="1">
            <a:spLocks/>
          </p:cNvSpPr>
          <p:nvPr/>
        </p:nvSpPr>
        <p:spPr>
          <a:xfrm>
            <a:off x="6382444" y="606949"/>
            <a:ext cx="5400600" cy="941708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Wiktor Przysiecki</a:t>
            </a:r>
          </a:p>
        </p:txBody>
      </p:sp>
    </p:spTree>
    <p:extLst>
      <p:ext uri="{BB962C8B-B14F-4D97-AF65-F5344CB8AC3E}">
        <p14:creationId xmlns:p14="http://schemas.microsoft.com/office/powerpoint/2010/main" val="17218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6BCDA5-3D45-4131-A8ED-0CA826A2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79151"/>
            <a:ext cx="5324268" cy="1117601"/>
          </a:xfrm>
        </p:spPr>
        <p:txBody>
          <a:bodyPr/>
          <a:lstStyle/>
          <a:p>
            <a:r>
              <a:rPr lang="pl-PL" dirty="0"/>
              <a:t>Patrycja Kobza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3EC350-9E92-457C-BB1B-9B335C72D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4B19B7-0DAF-4BEE-9477-3FB15BFF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196752"/>
            <a:ext cx="4451366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9D4C852-53AB-4D6B-A22C-A021F3027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388" y="1704976"/>
            <a:ext cx="5257800" cy="4667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11FD9878-7587-4497-99A5-520B670CD0D0}"/>
              </a:ext>
            </a:extLst>
          </p:cNvPr>
          <p:cNvSpPr txBox="1">
            <a:spLocks/>
          </p:cNvSpPr>
          <p:nvPr/>
        </p:nvSpPr>
        <p:spPr>
          <a:xfrm>
            <a:off x="6146955" y="238437"/>
            <a:ext cx="5324268" cy="1117601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Julia Plewińska</a:t>
            </a:r>
          </a:p>
        </p:txBody>
      </p:sp>
    </p:spTree>
    <p:extLst>
      <p:ext uri="{BB962C8B-B14F-4D97-AF65-F5344CB8AC3E}">
        <p14:creationId xmlns:p14="http://schemas.microsoft.com/office/powerpoint/2010/main" val="24052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1C2DB2-6CC8-4395-B503-D89029443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437219-48E9-470B-9CAD-23D2E0B4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FE3A0A-4AC7-4126-BCE0-E1DD360C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9"/>
            <a:ext cx="12188825" cy="68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2A4093-9CE7-4ECD-9104-21B741FE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24" y="476672"/>
            <a:ext cx="4172140" cy="1225128"/>
          </a:xfrm>
        </p:spPr>
        <p:txBody>
          <a:bodyPr/>
          <a:lstStyle/>
          <a:p>
            <a:pPr algn="ctr"/>
            <a:r>
              <a:rPr lang="pl-PL" dirty="0"/>
              <a:t>Amelia Balcerzak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FB5E3F-AF47-4710-86F1-72369A7A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500" y="1803401"/>
            <a:ext cx="4388164" cy="29446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346B972-8A12-4635-83F0-915969C1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61" y="1196752"/>
            <a:ext cx="5076825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D9BC82-0A08-4FA5-859E-6A098794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64" y="1844262"/>
            <a:ext cx="4935036" cy="4768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48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9E46FA-FC08-49C1-AAFA-B95A77F7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940" y="146749"/>
            <a:ext cx="3092020" cy="111760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Maja </a:t>
            </a:r>
            <a:r>
              <a:rPr lang="pl-PL" dirty="0" err="1"/>
              <a:t>Żubertowska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6D9162-3BB1-405C-9391-54EB0E56F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340768"/>
            <a:ext cx="5459640" cy="5338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9A5893-0909-42D9-9BA5-656CFFE8F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866" y="260648"/>
            <a:ext cx="3434417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B1FF6FE5-8651-42D3-B492-52FC091D76C8}"/>
              </a:ext>
            </a:extLst>
          </p:cNvPr>
          <p:cNvSpPr txBox="1">
            <a:spLocks/>
          </p:cNvSpPr>
          <p:nvPr/>
        </p:nvSpPr>
        <p:spPr>
          <a:xfrm>
            <a:off x="7422064" y="5454152"/>
            <a:ext cx="3092020" cy="1117601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 fontScale="975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err="1"/>
              <a:t>jan</a:t>
            </a:r>
            <a:r>
              <a:rPr lang="pl-PL" dirty="0"/>
              <a:t> </a:t>
            </a:r>
            <a:r>
              <a:rPr lang="pl-PL" dirty="0" err="1"/>
              <a:t>Żuberek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247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0B53CD-7DB7-4CC9-8023-0ADD3A70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300" y="404663"/>
            <a:ext cx="2780856" cy="753409"/>
          </a:xfrm>
        </p:spPr>
        <p:txBody>
          <a:bodyPr/>
          <a:lstStyle/>
          <a:p>
            <a:r>
              <a:rPr lang="pl-PL" dirty="0"/>
              <a:t>Maja Bąk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CA428F-9D2F-4758-AAED-A52A57AA1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0756" y="2564904"/>
            <a:ext cx="288032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BLANKA</a:t>
            </a:r>
          </a:p>
          <a:p>
            <a:pPr marL="0" indent="0" algn="ctr">
              <a:buNone/>
            </a:pPr>
            <a:r>
              <a:rPr lang="pl-PL" dirty="0"/>
              <a:t>KWAŚNIEWSKA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534B53-22D9-43D4-AC43-50C63EE8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328407"/>
            <a:ext cx="4138355" cy="542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CA2F422-4934-4C56-B6CE-E6BD98FC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401" y="129273"/>
            <a:ext cx="4138355" cy="6627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88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CEDAD2-75B9-4C90-84D6-744DD220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284" y="116632"/>
            <a:ext cx="5036236" cy="1117601"/>
          </a:xfrm>
        </p:spPr>
        <p:txBody>
          <a:bodyPr/>
          <a:lstStyle/>
          <a:p>
            <a:r>
              <a:rPr lang="pl-PL" dirty="0"/>
              <a:t>Lena Mikołajczyk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CDB1D6-E55F-4CF0-BB29-C7333CCDF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548" y="5986739"/>
            <a:ext cx="4505325" cy="659447"/>
          </a:xfrm>
        </p:spPr>
        <p:txBody>
          <a:bodyPr/>
          <a:lstStyle/>
          <a:p>
            <a:r>
              <a:rPr lang="pl-PL" dirty="0"/>
              <a:t>SZYMON SKIBA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560291-2DBD-4B0A-9C0B-D1958D1D6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16632"/>
            <a:ext cx="4505325" cy="650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19B3C2-60E2-489C-99A7-AB7AD7B44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372" y="1700808"/>
            <a:ext cx="5866681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56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C6BB80-DD59-4CB1-A2C0-320E4CCE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63" y="82169"/>
            <a:ext cx="3668081" cy="826551"/>
          </a:xfrm>
        </p:spPr>
        <p:txBody>
          <a:bodyPr/>
          <a:lstStyle/>
          <a:p>
            <a:r>
              <a:rPr lang="pl-PL" dirty="0"/>
              <a:t>Wiktor </a:t>
            </a:r>
            <a:r>
              <a:rPr lang="pl-PL" dirty="0" err="1"/>
              <a:t>Kłysz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B2B111-7530-42C3-BE13-37D3F0054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359A96C-8EF9-4A13-B1F7-B35D0F7E7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1180574"/>
            <a:ext cx="3635590" cy="5019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3791BA6-3CA6-41E0-8A69-BD0DB4DFD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26" y="1197248"/>
            <a:ext cx="3619283" cy="5258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20487FD6-DCA0-4C0B-A8D2-FBE343FDEEE3}"/>
              </a:ext>
            </a:extLst>
          </p:cNvPr>
          <p:cNvSpPr txBox="1">
            <a:spLocks/>
          </p:cNvSpPr>
          <p:nvPr/>
        </p:nvSpPr>
        <p:spPr>
          <a:xfrm>
            <a:off x="5158308" y="224159"/>
            <a:ext cx="5112568" cy="72008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Norbert Owsiany </a:t>
            </a:r>
          </a:p>
        </p:txBody>
      </p:sp>
    </p:spTree>
    <p:extLst>
      <p:ext uri="{BB962C8B-B14F-4D97-AF65-F5344CB8AC3E}">
        <p14:creationId xmlns:p14="http://schemas.microsoft.com/office/powerpoint/2010/main" val="42050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2BF1D-08E1-4F18-A7BA-EE89D8C7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63290"/>
            <a:ext cx="4167813" cy="648072"/>
          </a:xfrm>
        </p:spPr>
        <p:txBody>
          <a:bodyPr/>
          <a:lstStyle/>
          <a:p>
            <a:r>
              <a:rPr lang="pl-PL" dirty="0"/>
              <a:t>Mikołaj </a:t>
            </a:r>
            <a:r>
              <a:rPr lang="pl-PL" dirty="0" err="1"/>
              <a:t>Kuświk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2CE8C5-4D97-49A0-BD04-53268F5F3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F33152-AAD9-41C7-97B0-9E4FD137F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92" y="908720"/>
            <a:ext cx="3816424" cy="546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AF9D9C8-D66C-4AC2-8042-DDC2D355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918" y="1410032"/>
            <a:ext cx="6761832" cy="4961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B9201BE-8B61-4690-9BE2-21D9601097E5}"/>
              </a:ext>
            </a:extLst>
          </p:cNvPr>
          <p:cNvSpPr txBox="1">
            <a:spLocks/>
          </p:cNvSpPr>
          <p:nvPr/>
        </p:nvSpPr>
        <p:spPr>
          <a:xfrm>
            <a:off x="5374332" y="204244"/>
            <a:ext cx="5612300" cy="1009104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Franciszek Ratajczyk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9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F5191F-F110-4630-8532-AFD9F23C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476672"/>
            <a:ext cx="3812097" cy="1002184"/>
          </a:xfrm>
        </p:spPr>
        <p:txBody>
          <a:bodyPr/>
          <a:lstStyle/>
          <a:p>
            <a:r>
              <a:rPr lang="pl-PL" dirty="0"/>
              <a:t>Michał hałas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71531E-2FBB-4CB6-B29C-9F270FE16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B572B83-2D3D-43E9-B8F4-0841259CC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1628800"/>
            <a:ext cx="4562070" cy="515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989ABAC-F8CE-4050-B2D0-272F2C41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04" y="1737556"/>
            <a:ext cx="5171008" cy="4938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1982B0C-DF3A-46E1-B717-A7DCCF8F0728}"/>
              </a:ext>
            </a:extLst>
          </p:cNvPr>
          <p:cNvSpPr txBox="1">
            <a:spLocks/>
          </p:cNvSpPr>
          <p:nvPr/>
        </p:nvSpPr>
        <p:spPr>
          <a:xfrm>
            <a:off x="6526460" y="552880"/>
            <a:ext cx="4392488" cy="107592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Nikola Pietrzak</a:t>
            </a:r>
          </a:p>
        </p:txBody>
      </p:sp>
    </p:spTree>
    <p:extLst>
      <p:ext uri="{BB962C8B-B14F-4D97-AF65-F5344CB8AC3E}">
        <p14:creationId xmlns:p14="http://schemas.microsoft.com/office/powerpoint/2010/main" val="1749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C17744-E0E8-495C-A475-316F193F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257040"/>
            <a:ext cx="4748201" cy="930176"/>
          </a:xfrm>
        </p:spPr>
        <p:txBody>
          <a:bodyPr>
            <a:normAutofit fontScale="90000"/>
          </a:bodyPr>
          <a:lstStyle/>
          <a:p>
            <a:r>
              <a:rPr lang="pl-PL" dirty="0"/>
              <a:t>Maja </a:t>
            </a:r>
            <a:r>
              <a:rPr lang="pl-PL" dirty="0" err="1"/>
              <a:t>Pleśnierowicz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806411-0944-4EAF-8B0D-70D47FAB0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7C2112-3105-451C-8EE0-02B4C19B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1372099"/>
            <a:ext cx="4393072" cy="5228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3C6306EA-BFA1-4BB9-BF12-FDF4E8806E69}"/>
              </a:ext>
            </a:extLst>
          </p:cNvPr>
          <p:cNvSpPr txBox="1">
            <a:spLocks/>
          </p:cNvSpPr>
          <p:nvPr/>
        </p:nvSpPr>
        <p:spPr>
          <a:xfrm>
            <a:off x="6454452" y="191993"/>
            <a:ext cx="4748201" cy="930176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 fontScale="975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7660923-B5DA-48FF-93F8-87D611CF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44" y="1340363"/>
            <a:ext cx="4567009" cy="5126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EC2A880C-19E9-4F1C-9AAA-0488FC2F588F}"/>
              </a:ext>
            </a:extLst>
          </p:cNvPr>
          <p:cNvSpPr txBox="1">
            <a:spLocks/>
          </p:cNvSpPr>
          <p:nvPr/>
        </p:nvSpPr>
        <p:spPr>
          <a:xfrm>
            <a:off x="7030516" y="113024"/>
            <a:ext cx="3740089" cy="1074192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Maja Wąsik</a:t>
            </a:r>
          </a:p>
        </p:txBody>
      </p:sp>
    </p:spTree>
    <p:extLst>
      <p:ext uri="{BB962C8B-B14F-4D97-AF65-F5344CB8AC3E}">
        <p14:creationId xmlns:p14="http://schemas.microsoft.com/office/powerpoint/2010/main" val="37965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 projektu Karmazynowy krajobraz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Motyw pakietu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Slajdy (projekt Karmazynowy krajobraz)</Template>
  <TotalTime>147</TotalTime>
  <Words>89</Words>
  <Application>Microsoft Office PowerPoint</Application>
  <PresentationFormat>Niestandardowy</PresentationFormat>
  <Paragraphs>35</Paragraphs>
  <Slides>19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Cambria</vt:lpstr>
      <vt:lpstr>Century Gothic</vt:lpstr>
      <vt:lpstr>Szablon projektu Karmazynowy krajobraz</vt:lpstr>
      <vt:lpstr>Prezentacja programu PowerPoint</vt:lpstr>
      <vt:lpstr>Amelia Balcerzak</vt:lpstr>
      <vt:lpstr>Maja Żubertowska</vt:lpstr>
      <vt:lpstr>Maja Bąk</vt:lpstr>
      <vt:lpstr>Lena Mikołajczyk</vt:lpstr>
      <vt:lpstr>Wiktor Kłysz</vt:lpstr>
      <vt:lpstr>Mikołaj Kuświk</vt:lpstr>
      <vt:lpstr>Michał hałas</vt:lpstr>
      <vt:lpstr>Maja Pleśnierowicz </vt:lpstr>
      <vt:lpstr>Adrianna kaczmarek  </vt:lpstr>
      <vt:lpstr>Moje emocje –  - autoportret </vt:lpstr>
      <vt:lpstr>Filip Gruszka</vt:lpstr>
      <vt:lpstr>Oliwia Szukalska</vt:lpstr>
      <vt:lpstr>Prezentacja programu PowerPoint</vt:lpstr>
      <vt:lpstr>Prezentacja programu PowerPoint</vt:lpstr>
      <vt:lpstr>Gabriela zawadzka kl. 5a</vt:lpstr>
      <vt:lpstr>Piotr jamszoł</vt:lpstr>
      <vt:lpstr>Patrycja Kobza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WALENTYNKI</dc:title>
  <dc:creator>Urszula Gozdzinska</dc:creator>
  <cp:lastModifiedBy>Agnieszka Piesik</cp:lastModifiedBy>
  <cp:revision>61</cp:revision>
  <dcterms:created xsi:type="dcterms:W3CDTF">2021-01-28T15:14:40Z</dcterms:created>
  <dcterms:modified xsi:type="dcterms:W3CDTF">2021-02-27T17:44:18Z</dcterms:modified>
</cp:coreProperties>
</file>