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CE65-5C78-4F71-99ED-31C4063B0E9C}" type="datetimeFigureOut">
              <a:rPr lang="pl-PL" smtClean="0"/>
              <a:t>2021-05-07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15BA208-BA1C-41E4-8130-D62607458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4129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CE65-5C78-4F71-99ED-31C4063B0E9C}" type="datetimeFigureOut">
              <a:rPr lang="pl-PL" smtClean="0"/>
              <a:t>2021-05-07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5BA208-BA1C-41E4-8130-D62607458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4400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CE65-5C78-4F71-99ED-31C4063B0E9C}" type="datetimeFigureOut">
              <a:rPr lang="pl-PL" smtClean="0"/>
              <a:t>2021-05-07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5BA208-BA1C-41E4-8130-D626074585F4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5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CE65-5C78-4F71-99ED-31C4063B0E9C}" type="datetimeFigureOut">
              <a:rPr lang="pl-PL" smtClean="0"/>
              <a:t>2021-05-07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5BA208-BA1C-41E4-8130-D62607458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5899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CE65-5C78-4F71-99ED-31C4063B0E9C}" type="datetimeFigureOut">
              <a:rPr lang="pl-PL" smtClean="0"/>
              <a:t>2021-05-07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5BA208-BA1C-41E4-8130-D626074585F4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2318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CE65-5C78-4F71-99ED-31C4063B0E9C}" type="datetimeFigureOut">
              <a:rPr lang="pl-PL" smtClean="0"/>
              <a:t>2021-05-07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5BA208-BA1C-41E4-8130-D62607458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848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CE65-5C78-4F71-99ED-31C4063B0E9C}" type="datetimeFigureOut">
              <a:rPr lang="pl-PL" smtClean="0"/>
              <a:t>2021-05-07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BA208-BA1C-41E4-8130-D62607458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6821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CE65-5C78-4F71-99ED-31C4063B0E9C}" type="datetimeFigureOut">
              <a:rPr lang="pl-PL" smtClean="0"/>
              <a:t>2021-05-07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BA208-BA1C-41E4-8130-D62607458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848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CE65-5C78-4F71-99ED-31C4063B0E9C}" type="datetimeFigureOut">
              <a:rPr lang="pl-PL" smtClean="0"/>
              <a:t>2021-05-07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BA208-BA1C-41E4-8130-D62607458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4092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CE65-5C78-4F71-99ED-31C4063B0E9C}" type="datetimeFigureOut">
              <a:rPr lang="pl-PL" smtClean="0"/>
              <a:t>2021-05-07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5BA208-BA1C-41E4-8130-D62607458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0978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CE65-5C78-4F71-99ED-31C4063B0E9C}" type="datetimeFigureOut">
              <a:rPr lang="pl-PL" smtClean="0"/>
              <a:t>2021-05-07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15BA208-BA1C-41E4-8130-D62607458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810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CE65-5C78-4F71-99ED-31C4063B0E9C}" type="datetimeFigureOut">
              <a:rPr lang="pl-PL" smtClean="0"/>
              <a:t>2021-05-07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15BA208-BA1C-41E4-8130-D62607458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4212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CE65-5C78-4F71-99ED-31C4063B0E9C}" type="datetimeFigureOut">
              <a:rPr lang="pl-PL" smtClean="0"/>
              <a:t>2021-05-07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BA208-BA1C-41E4-8130-D62607458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051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CE65-5C78-4F71-99ED-31C4063B0E9C}" type="datetimeFigureOut">
              <a:rPr lang="pl-PL" smtClean="0"/>
              <a:t>2021-05-07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BA208-BA1C-41E4-8130-D62607458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3806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CE65-5C78-4F71-99ED-31C4063B0E9C}" type="datetimeFigureOut">
              <a:rPr lang="pl-PL" smtClean="0"/>
              <a:t>2021-05-07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BA208-BA1C-41E4-8130-D62607458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329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CE65-5C78-4F71-99ED-31C4063B0E9C}" type="datetimeFigureOut">
              <a:rPr lang="pl-PL" smtClean="0"/>
              <a:t>2021-05-07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5BA208-BA1C-41E4-8130-D62607458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625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DCE65-5C78-4F71-99ED-31C4063B0E9C}" type="datetimeFigureOut">
              <a:rPr lang="pl-PL" smtClean="0"/>
              <a:t>2021-05-07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15BA208-BA1C-41E4-8130-D62607458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284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95E7F0-C1BA-4A1C-9BEA-62ED16C39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8623" y="2297609"/>
            <a:ext cx="7145079" cy="2262781"/>
          </a:xfrm>
        </p:spPr>
        <p:txBody>
          <a:bodyPr/>
          <a:lstStyle/>
          <a:p>
            <a:r>
              <a:rPr lang="pl-PL" b="1">
                <a:solidFill>
                  <a:srgbClr val="FF0000"/>
                </a:solidFill>
              </a:rPr>
              <a:t>Warto czytać nie tylko lektury!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DAD8338-CCC5-403A-BB5E-84D57C494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0642" y="4777380"/>
            <a:ext cx="5848091" cy="1113058"/>
          </a:xfrm>
        </p:spPr>
        <p:txBody>
          <a:bodyPr>
            <a:normAutofit/>
          </a:bodyPr>
          <a:lstStyle/>
          <a:p>
            <a:r>
              <a:rPr lang="pl-PL" sz="2400"/>
              <a:t>Nagrodzone prace</a:t>
            </a:r>
            <a:endParaRPr lang="pl-PL" sz="24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CEAC8D0-939D-4D1D-A3C8-F9E0E7F41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499" y="348888"/>
            <a:ext cx="3026253" cy="249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70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F9142B7E-BF75-4F93-9A15-A79414D8A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5638" y="3955312"/>
            <a:ext cx="3197618" cy="2549660"/>
          </a:xfrm>
        </p:spPr>
        <p:txBody>
          <a:bodyPr>
            <a:noAutofit/>
          </a:bodyPr>
          <a:lstStyle/>
          <a:p>
            <a:r>
              <a:rPr lang="pl-PL" sz="3600" dirty="0">
                <a:solidFill>
                  <a:schemeClr val="tx1"/>
                </a:solidFill>
              </a:rPr>
              <a:t>I miejsce</a:t>
            </a:r>
          </a:p>
          <a:p>
            <a:r>
              <a:rPr lang="pl-PL" sz="3600" dirty="0">
                <a:solidFill>
                  <a:schemeClr val="tx1"/>
                </a:solidFill>
              </a:rPr>
              <a:t>Bartosz </a:t>
            </a:r>
            <a:r>
              <a:rPr lang="pl-PL" sz="3600" dirty="0" err="1">
                <a:solidFill>
                  <a:schemeClr val="tx1"/>
                </a:solidFill>
              </a:rPr>
              <a:t>Szyszkiewicz</a:t>
            </a:r>
            <a:r>
              <a:rPr lang="pl-PL" sz="3600" dirty="0">
                <a:solidFill>
                  <a:schemeClr val="tx1"/>
                </a:solidFill>
              </a:rPr>
              <a:t> klasa 6b</a:t>
            </a:r>
          </a:p>
        </p:txBody>
      </p:sp>
      <p:pic>
        <p:nvPicPr>
          <p:cNvPr id="5" name="Obraz 4" descr="Obraz zawierający mapa&#10;&#10;Opis wygenerowany automatycznie">
            <a:extLst>
              <a:ext uri="{FF2B5EF4-FFF2-40B4-BE49-F238E27FC236}">
                <a16:creationId xmlns:a16="http://schemas.microsoft.com/office/drawing/2014/main" id="{69787530-8810-44BC-8041-C4EA03FDC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332" y="241565"/>
            <a:ext cx="4784339" cy="637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67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A633F77-C0B3-43B3-8693-23DB04184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1968" y="3677923"/>
            <a:ext cx="3148314" cy="2615877"/>
          </a:xfrm>
        </p:spPr>
        <p:txBody>
          <a:bodyPr>
            <a:noAutofit/>
          </a:bodyPr>
          <a:lstStyle/>
          <a:p>
            <a:r>
              <a:rPr lang="pl-PL" sz="3600" dirty="0">
                <a:solidFill>
                  <a:schemeClr val="tx1"/>
                </a:solidFill>
              </a:rPr>
              <a:t>II miejsce</a:t>
            </a:r>
          </a:p>
          <a:p>
            <a:r>
              <a:rPr lang="pl-PL" sz="3600" dirty="0">
                <a:solidFill>
                  <a:schemeClr val="tx1"/>
                </a:solidFill>
              </a:rPr>
              <a:t>Amelia Balcerzak</a:t>
            </a:r>
          </a:p>
          <a:p>
            <a:r>
              <a:rPr lang="pl-PL" sz="3600" dirty="0">
                <a:solidFill>
                  <a:schemeClr val="tx1"/>
                </a:solidFill>
              </a:rPr>
              <a:t>klasa 4a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975D1AE-4E4B-4AC5-8C06-40679B4A7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052" y="648182"/>
            <a:ext cx="6864349" cy="514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28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76D43D-CD37-4BB8-80A7-C8E84725E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060" y="4294207"/>
            <a:ext cx="3361660" cy="2133107"/>
          </a:xfrm>
        </p:spPr>
        <p:txBody>
          <a:bodyPr>
            <a:noAutofit/>
          </a:bodyPr>
          <a:lstStyle/>
          <a:p>
            <a:r>
              <a:rPr lang="pl-PL" dirty="0"/>
              <a:t>II miejsce Wiktor </a:t>
            </a:r>
            <a:r>
              <a:rPr lang="pl-PL" dirty="0" err="1"/>
              <a:t>Kłysz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klasa 4a</a:t>
            </a:r>
          </a:p>
        </p:txBody>
      </p:sp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0F34CB13-331F-48BE-819A-E71CA0C50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91" y="625032"/>
            <a:ext cx="6913944" cy="518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70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D95DBA-CE74-4F16-889B-9692ECEF8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7" y="3960150"/>
            <a:ext cx="2981446" cy="2493822"/>
          </a:xfrm>
        </p:spPr>
        <p:txBody>
          <a:bodyPr>
            <a:normAutofit/>
          </a:bodyPr>
          <a:lstStyle/>
          <a:p>
            <a:r>
              <a:rPr lang="pl-PL" dirty="0"/>
              <a:t>III miejsce</a:t>
            </a:r>
            <a:br>
              <a:rPr lang="pl-PL" dirty="0"/>
            </a:br>
            <a:r>
              <a:rPr lang="pl-PL" dirty="0"/>
              <a:t>Igor </a:t>
            </a:r>
            <a:r>
              <a:rPr lang="pl-PL" dirty="0" err="1"/>
              <a:t>Matyjasz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klasa 7b</a:t>
            </a:r>
          </a:p>
        </p:txBody>
      </p:sp>
      <p:pic>
        <p:nvPicPr>
          <p:cNvPr id="4" name="Obraz 3" descr="Obraz zawierający mapa&#10;&#10;Opis wygenerowany automatycznie">
            <a:extLst>
              <a:ext uri="{FF2B5EF4-FFF2-40B4-BE49-F238E27FC236}">
                <a16:creationId xmlns:a16="http://schemas.microsoft.com/office/drawing/2014/main" id="{F06D6F80-0F3E-4287-B6B4-E6B18555D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77499" y="-604296"/>
            <a:ext cx="6049944" cy="80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40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4F764B-82B5-45D6-A8B6-CF9032B72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980" y="3971569"/>
            <a:ext cx="3097192" cy="2551695"/>
          </a:xfrm>
        </p:spPr>
        <p:txBody>
          <a:bodyPr>
            <a:normAutofit/>
          </a:bodyPr>
          <a:lstStyle/>
          <a:p>
            <a:r>
              <a:rPr lang="pl-PL" dirty="0"/>
              <a:t>Wyróżnienie</a:t>
            </a:r>
            <a:br>
              <a:rPr lang="pl-PL" dirty="0"/>
            </a:br>
            <a:r>
              <a:rPr lang="pl-PL" dirty="0"/>
              <a:t>Wiktoria Jóźwiak</a:t>
            </a:r>
            <a:br>
              <a:rPr lang="pl-PL" dirty="0"/>
            </a:br>
            <a:r>
              <a:rPr lang="pl-PL" dirty="0"/>
              <a:t>klasa 7b</a:t>
            </a:r>
          </a:p>
        </p:txBody>
      </p:sp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D45C2FE7-1DD6-48AD-BD2A-6E8AAD64D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31" y="334735"/>
            <a:ext cx="4692351" cy="618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07735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</TotalTime>
  <Words>42</Words>
  <Application>Microsoft Office PowerPoint</Application>
  <PresentationFormat>Panoramiczny</PresentationFormat>
  <Paragraphs>10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Smuga</vt:lpstr>
      <vt:lpstr>Warto czytać nie tylko lektury!</vt:lpstr>
      <vt:lpstr>Prezentacja programu PowerPoint</vt:lpstr>
      <vt:lpstr>Prezentacja programu PowerPoint</vt:lpstr>
      <vt:lpstr>II miejsce Wiktor Kłysz klasa 4a</vt:lpstr>
      <vt:lpstr>III miejsce Igor Matyjasz klasa 7b</vt:lpstr>
      <vt:lpstr>Wyróżnienie Wiktoria Jóźwiak klasa 7b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Warto czytać nie tylko lektury!</dc:title>
  <dc:creator>Lord Imperator</dc:creator>
  <cp:lastModifiedBy>Agnieszka Piesik</cp:lastModifiedBy>
  <cp:revision>3</cp:revision>
  <dcterms:created xsi:type="dcterms:W3CDTF">2021-05-06T18:12:05Z</dcterms:created>
  <dcterms:modified xsi:type="dcterms:W3CDTF">2021-05-07T11:29:14Z</dcterms:modified>
</cp:coreProperties>
</file>