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3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FF47D-5F0C-4F11-A651-69B521E523B4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A4144-C089-4A09-B3E8-4194C05190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4144-C089-4A09-B3E8-4194C051904A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916D-1E5F-4792-9D60-83B0DD191BB2}" type="datetimeFigureOut">
              <a:rPr lang="pl-PL" smtClean="0"/>
              <a:pPr/>
              <a:t>2021-03-28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B56A-7788-483C-92EA-908C405976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pRPZDQY3h6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Świadczymy usługi w ramach systemu Państwowego Ratownictwa Medycznego jak  również w zakresie zabezpieczenia wydarzeń o statusie imprezy masowej,  koncerty, wydarzenia sportowe oraz kulturalne. Wykonujemy usługi w zakresie  przewozów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309722" cy="5193577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47664" y="980728"/>
            <a:ext cx="6408712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5000" b="1" dirty="0" smtClean="0">
                <a:latin typeface="Times New Roman" pitchFamily="18" charset="0"/>
                <a:cs typeface="Times New Roman" pitchFamily="18" charset="0"/>
              </a:rPr>
              <a:t>Historia  i  symbole  Świąt  Wielkiej  Nocy</a:t>
            </a:r>
            <a:endParaRPr lang="pl-PL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99592" y="548680"/>
            <a:ext cx="741682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Symbole  Wielkiej  Nocy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51520" y="1700808"/>
            <a:ext cx="2952328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JAJKO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jest to najważniejszy symbol wielkanocny, ponieważ oznacza triumf życia nad śmiercią                      i początek nowego życia,             a więc jest ściśle związany ze  Zmartwychwstaniem Jezusa.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2" y="4725144"/>
            <a:ext cx="252028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pl-PL" b="1" u="sng" cap="all" dirty="0" smtClean="0">
                <a:latin typeface="Times New Roman" pitchFamily="18" charset="0"/>
                <a:cs typeface="Times New Roman" pitchFamily="18" charset="0"/>
              </a:rPr>
              <a:t>PISANKI</a:t>
            </a:r>
            <a:endParaRPr lang="pl-PL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To ozdabiane różnymi technikami jajka. 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Wielkanoc na zdjęciach - galeria i zdję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3288813" cy="2165557"/>
          </a:xfrm>
          <a:prstGeom prst="rect">
            <a:avLst/>
          </a:prstGeom>
          <a:noFill/>
        </p:spPr>
      </p:pic>
      <p:pic>
        <p:nvPicPr>
          <p:cNvPr id="10246" name="Picture 6" descr="Wielkanocne życzenia szefa MON - Ministerstwo Obrony Narodowej - Portal  Gov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19872" y="4365104"/>
            <a:ext cx="4844107" cy="2043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99592" y="548680"/>
            <a:ext cx="741682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Symbole  Wielkiej  Nocy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76056" y="1484784"/>
            <a:ext cx="29523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PALMA  WIELKANOCNA</a:t>
            </a:r>
            <a:endParaRPr lang="pl-PL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43608" y="5445224"/>
            <a:ext cx="288032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KOSZYCZEK  WIELKANOCNY  -                 - ŚWIĘCONKA</a:t>
            </a:r>
            <a:endParaRPr lang="pl-PL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1412776"/>
            <a:ext cx="345638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BABA  WIELKANOCNA</a:t>
            </a: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Często dokładana do koszyczka wielkanocnego. Symbolizuje doskonałość i zapewnia dostatek w kuchni,  ale musi być upieczona własnoręcznie.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9" descr="7 pokarmów do święconki wielkanocnej. Symboli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25144"/>
            <a:ext cx="3025140" cy="20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Przepis na babkę wielkanocną | Mamotoja.p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2737005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Gify Palmy wielkanocne - Gify i obrazki na GifyAgusi.p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268383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Wierzbowe Bazie Odizolowywać Na Białym Tle Z Kopii Przestrzenią, Easter |  Zdjęcie Premi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08920"/>
            <a:ext cx="238659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47664" y="3105835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hlinkClick r:id="rId2"/>
              </a:rPr>
              <a:t>https://www.youtube.com/watch?v=pRPZDQY3h60</a:t>
            </a:r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6149" name="Picture 5" descr="Wielkanoc nad morzem - 8 dni - OSW Barbarka w Świnoujści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505275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elkanoc 2020 | PSRi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755576" y="332656"/>
            <a:ext cx="7272808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500" b="1" dirty="0" smtClean="0">
                <a:latin typeface="Times New Roman" pitchFamily="18" charset="0"/>
                <a:cs typeface="Times New Roman" pitchFamily="18" charset="0"/>
              </a:rPr>
              <a:t>Wielkanoc, Pascha, Niedziela Wielkanocna, Zmartwychwstanie Pańskie </a:t>
            </a:r>
            <a:endParaRPr lang="pl-PL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03848" y="1621824"/>
            <a:ext cx="5328592" cy="50475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300" b="1" dirty="0" smtClean="0">
                <a:latin typeface="Times New Roman" pitchFamily="18" charset="0"/>
                <a:cs typeface="Times New Roman" pitchFamily="18" charset="0"/>
              </a:rPr>
              <a:t>Wielkanoc jest najstarszym                                  i najważniejszym Świętem chrześcijaństwa obchodzonym                na pamiątkę Zmartwychwstania Jezusa Chrystusa, rozpoczyna je Środa Popielcowa 40. dniowym okresem Wielkiego Postu.</a:t>
            </a:r>
          </a:p>
          <a:p>
            <a:pPr algn="ctr"/>
            <a:r>
              <a:rPr lang="pl-PL" sz="2300" b="1" dirty="0" smtClean="0">
                <a:latin typeface="Times New Roman" pitchFamily="18" charset="0"/>
                <a:cs typeface="Times New Roman" pitchFamily="18" charset="0"/>
              </a:rPr>
              <a:t>Wielkanoc poprzedzona jest Wielkim Tygodniem, rozpoczyna go Niedziela Palmowa, obchodzona na pamiątkę uroczystego wjazdu Jezusa                               do Jerozolimy. Wielki Tydzień to czas zadumy nad męką i śmiercią Jezusa Chrystusa. </a:t>
            </a:r>
            <a:endParaRPr lang="pl-PL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Prezentacja programu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7"/>
            <a:ext cx="2141215" cy="3080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87624" y="692696"/>
            <a:ext cx="648072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Niedziela  Palmowa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1628800"/>
            <a:ext cx="4824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Niedziela Palmowa rozpoczyna Wielki Tydzień. Zwana jest także „Kwietną”     lub „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Wierzbną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”. Tego dnia święci się palmy. Zwyczaj ten przywędrował do Polski          z Jerozolimy w średniowieczu. Obchodzi się go na pamiątkę uroczystego wjazdu Jezusa do Jerozolimy. Tradycja wykonywania palm w Polsce jest bardzo aktualna.  Palemki najczęściej są robione        z gałązek wierzbowych z baziami i z liśćmi bukszpanu lub borówek. Są również często przyozdabiane suszonymi kwiatami i wstążkami.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34671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03648" y="404664"/>
            <a:ext cx="6264696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Wielki  Czwartek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9512" y="1628800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Wielki Czwartek rozpoczyna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Triduum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Paschalne i stanowi bezpośrednie przygotowanie             do Świąt Wielkanocnych. Jest to dzień upamiętniający ostatnią wieczerzę Jezusa z Apostołami. </a:t>
            </a:r>
          </a:p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 Wielki Czwartek milkną dzwony kościelne, by odezwać się ponownie            w Wielką Sobotę.                                    Jest to święto obchodzone przez różne wyznania chrześcijańskie        na pamiątkę ustanowienia sakramentów:                            Kapłaństwa  i Eucharystii.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3910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91680" y="332656"/>
            <a:ext cx="5832648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Wielki  Piątek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19168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4099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484784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Wielki Piątek to drugi dzień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Triduum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Paschalnego. Jest dniem upamiętniającym mękę i śmierć Jezusa Chrystusa na krzyżu. W kościołach katolickich buduje się Groby Pańskie. Nie odprawia się w tym dniu mszy świętej, a jedynie popołudniu celebrowane jest nabożeństwo podczas którego śpiewa się pieśni o krzyżu oraz czyta odpowiednie fragmenty Biblii. Na zakończenie nabożeństwa podczas uroczystej procesji przenosi się do Grobu Pańskiego eucharystyczne ciało Chrystusa. Niesione jest w otulonej welonem monstrancji                    z Najświętszym Sakramentem                               i przechowywane tam, aż do Niedzieli Zmartwychwstania Pańskiego.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712" y="692696"/>
            <a:ext cx="5112568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Wielka  Sobota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628800"/>
            <a:ext cx="48245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Wielka Sobota to trzeci, ostatni dzień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Triduum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Paschalnego. Dzień wyciszenia     i oczekiwania na przyjście Chrystusa. Dzień adoracji Najświętszego Sakramentu przeniesionego do przygotowanego Grobu Pańskiego. W polskiej tradycji Wielka Sobota to także dzień święcenia pokarmów na świąteczny stół. W zazwyczaj przystrojonym koszyku niesie się                   po odrobinie wszystkich najważniejszych dań świątecznych. W zależności od regionu zawartość koszyków jest różna. Prawie zawsze znajduje się tam, jednak chleb, kiełbasa,  chrzan, sól, pieprz oraz oczywiście pisanki. 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36912"/>
            <a:ext cx="2990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332656"/>
            <a:ext cx="777686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Niedziela  Zmartwychwstania  Pańskiego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340768"/>
            <a:ext cx="38884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Wielka Niedziela kończy Wielki Post. Zmartwychwstanie Pana Jezusa jest fundamentem naszej wiary. Dzień Wielkiej Niedzieli      to dzień zwycięstwa Chrystusa     na śmiercią. Wczesnym rankiem odbywa się Msza – rezurekcja. „Zmartwychwstał. Żyje!” - tak głoszą rezurekcyjne dzwony.</a:t>
            </a:r>
          </a:p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Po niej, po powrocie do domu chrześcijanie zasiadają                do rodzinnego, uroczystego, wielkanocnego śniadania. Niczym wigilijnym opłatkiem,                 tak i kawałkami jaj, domownicy powinni się podzielić, składając sobie świąteczne życzenia.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Życzenia Wielkanocne - Katolickie Stowarzyszenie &quot;Civitas Christiana&quot; -  REGION GDAŃSK-TORU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04864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9592" y="188640"/>
            <a:ext cx="720080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Poniedziałek  Wielkanocny  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3528" y="1628800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Poniedziałek Wielkanocny          to drugi dzień Świąt.                 Zwany jest również lanym poniedziałkiem.                            Zgodnie z tradycją tego dnia      dla żartów polewa się wodą inne osoby.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poniedziałek wielkanocny - Folklory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4858140" cy="2880320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2260160" cy="232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548680"/>
            <a:ext cx="741682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Symbole  Wielkiej  Nocy</a:t>
            </a:r>
            <a:endParaRPr lang="pl-PL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1340768"/>
            <a:ext cx="4248472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pl-PL" b="1" u="sng" cap="all" dirty="0">
                <a:latin typeface="Times New Roman" pitchFamily="18" charset="0"/>
                <a:cs typeface="Times New Roman" pitchFamily="18" charset="0"/>
              </a:rPr>
              <a:t>BARANEK</a:t>
            </a: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algn="ctr" fontAlgn="base"/>
            <a:r>
              <a:rPr lang="pl-PL" b="1" dirty="0">
                <a:latin typeface="Times New Roman" pitchFamily="18" charset="0"/>
                <a:cs typeface="Times New Roman" pitchFamily="18" charset="0"/>
              </a:rPr>
              <a:t> to główny symbol świąt Wielkanocy, symbolizuje  prostotę, niewinność, czystość i posłuszeństwo. Dla chrześcijan baranek to symbol męki, śmierci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        oraz  zmartwychwstania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Jezusa Chrystusa, który  został nazwany „Barankiem Bożym, który gładzi grzechy świata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2589843" cy="18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563888" y="4221089"/>
            <a:ext cx="4536504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pl-PL" b="1" u="sng" cap="all" dirty="0">
                <a:latin typeface="Times New Roman" pitchFamily="18" charset="0"/>
                <a:cs typeface="Times New Roman" pitchFamily="18" charset="0"/>
              </a:rPr>
              <a:t>ZAJĄCZEK </a:t>
            </a:r>
            <a:endParaRPr lang="pl-PL" b="1" u="sng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pl-PL" b="1" dirty="0">
                <a:latin typeface="Times New Roman" pitchFamily="18" charset="0"/>
                <a:cs typeface="Times New Roman" pitchFamily="18" charset="0"/>
              </a:rPr>
              <a:t>to symbol wiosny i przemiany. Tak  jak Chrystus, który powstał z martwych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         do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życia, tak zając zmienia swoje umaszczenie z szaty zimowej na letnią Obecnie zajączek przynosi grzecznym dzieciom słodkie upominki.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5527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658</Words>
  <Application>Microsoft Office PowerPoint</Application>
  <PresentationFormat>Pokaz na ekranie (4:3)</PresentationFormat>
  <Paragraphs>36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Windows User</dc:creator>
  <cp:lastModifiedBy>Agnieszka Piesik</cp:lastModifiedBy>
  <cp:revision>31</cp:revision>
  <dcterms:created xsi:type="dcterms:W3CDTF">2021-03-24T19:36:51Z</dcterms:created>
  <dcterms:modified xsi:type="dcterms:W3CDTF">2021-03-28T15:14:25Z</dcterms:modified>
</cp:coreProperties>
</file>