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24"/>
  </p:notesMasterIdLst>
  <p:handoutMasterIdLst>
    <p:handoutMasterId r:id="rId25"/>
  </p:handoutMasterIdLst>
  <p:sldIdLst>
    <p:sldId id="259" r:id="rId5"/>
    <p:sldId id="268" r:id="rId6"/>
    <p:sldId id="280" r:id="rId7"/>
    <p:sldId id="267" r:id="rId8"/>
    <p:sldId id="284" r:id="rId9"/>
    <p:sldId id="260" r:id="rId10"/>
    <p:sldId id="285" r:id="rId11"/>
    <p:sldId id="282" r:id="rId12"/>
    <p:sldId id="283" r:id="rId13"/>
    <p:sldId id="289" r:id="rId14"/>
    <p:sldId id="290" r:id="rId15"/>
    <p:sldId id="287" r:id="rId16"/>
    <p:sldId id="261" r:id="rId17"/>
    <p:sldId id="273" r:id="rId18"/>
    <p:sldId id="276" r:id="rId19"/>
    <p:sldId id="286" r:id="rId20"/>
    <p:sldId id="288" r:id="rId21"/>
    <p:sldId id="262" r:id="rId22"/>
    <p:sldId id="291" r:id="rId23"/>
  </p:sldIdLst>
  <p:sldSz cx="12192000" cy="6858000"/>
  <p:notesSz cx="6858000" cy="9144000"/>
  <p:defaultTextStyle>
    <a:defPPr rtl="0">
      <a:defRPr lang="pl-P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1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4" autoAdjust="0"/>
    <p:restoredTop sz="94226" autoAdjust="0"/>
  </p:normalViewPr>
  <p:slideViewPr>
    <p:cSldViewPr snapToGrid="0">
      <p:cViewPr varScale="1">
        <p:scale>
          <a:sx n="72" d="100"/>
          <a:sy n="72" d="100"/>
        </p:scale>
        <p:origin x="456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6" d="100"/>
          <a:sy n="76" d="100"/>
        </p:scale>
        <p:origin x="403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EC23686-56D6-4482-B4E3-3F9784E88994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 rtlCol="0"/>
        <a:lstStyle/>
        <a:p>
          <a:pPr rtl="0"/>
          <a:endParaRPr lang="en-US"/>
        </a:p>
      </dgm:t>
    </dgm:pt>
    <dgm:pt modelId="{CB88D0C4-6C39-4629-9DEF-57288A3EBE4C}">
      <dgm:prSet phldrT="[Text]" custT="1"/>
      <dgm:spPr>
        <a:ln>
          <a:noFill/>
        </a:ln>
      </dgm:spPr>
      <dgm:t>
        <a:bodyPr rtlCol="0"/>
        <a:lstStyle/>
        <a:p>
          <a:pPr rtl="0">
            <a:spcAft>
              <a:spcPts val="600"/>
            </a:spcAft>
          </a:pPr>
          <a:endParaRPr lang="pl-PL" sz="2400" b="1" noProof="0" dirty="0">
            <a:solidFill>
              <a:schemeClr val="tx2"/>
            </a:solidFill>
          </a:endParaRPr>
        </a:p>
      </dgm:t>
    </dgm:pt>
    <dgm:pt modelId="{7ADFA01E-1246-464F-8347-8DA3C53B199C}" type="sibTrans" cxnId="{7B18691A-FAB3-4686-A97D-DF2644B3F9A6}">
      <dgm:prSet/>
      <dgm:spPr>
        <a:solidFill>
          <a:schemeClr val="tx2">
            <a:lumMod val="90000"/>
            <a:lumOff val="10000"/>
          </a:schemeClr>
        </a:solidFill>
        <a:ln>
          <a:noFill/>
        </a:ln>
      </dgm:spPr>
      <dgm:t>
        <a:bodyPr rtlCol="0"/>
        <a:lstStyle/>
        <a:p>
          <a:pPr rtl="0"/>
          <a:endParaRPr lang="pl-PL" noProof="0" dirty="0"/>
        </a:p>
      </dgm:t>
    </dgm:pt>
    <dgm:pt modelId="{1A5BA4AE-234F-486F-B65A-ABB37EC6EDAF}" type="parTrans" cxnId="{7B18691A-FAB3-4686-A97D-DF2644B3F9A6}">
      <dgm:prSet/>
      <dgm:spPr/>
      <dgm:t>
        <a:bodyPr rtlCol="0"/>
        <a:lstStyle/>
        <a:p>
          <a:pPr rtl="0"/>
          <a:endParaRPr lang="pl-PL" noProof="0" dirty="0"/>
        </a:p>
      </dgm:t>
    </dgm:pt>
    <dgm:pt modelId="{F8107860-B2E5-4677-8003-D0DC83F46557}">
      <dgm:prSet/>
      <dgm:spPr/>
      <dgm:t>
        <a:bodyPr/>
        <a:lstStyle/>
        <a:p>
          <a:r>
            <a:rPr lang="pl-PL"/>
            <a:t>Sara: Muchas familias pasan el tiempo juntos. Cuando no partcipan en procesiones suelen irse a la playa o hacer ‘turismo de interior’. </a:t>
          </a:r>
        </a:p>
      </dgm:t>
    </dgm:pt>
    <dgm:pt modelId="{BD62BB89-A700-4847-AD45-6E251062B754}" type="parTrans" cxnId="{ADB57841-0895-4644-886F-EA4CA40027DB}">
      <dgm:prSet/>
      <dgm:spPr/>
      <dgm:t>
        <a:bodyPr/>
        <a:lstStyle/>
        <a:p>
          <a:endParaRPr lang="pl-PL"/>
        </a:p>
      </dgm:t>
    </dgm:pt>
    <dgm:pt modelId="{0BFE5E1F-B24B-4E70-987F-FD91BB115FCA}" type="sibTrans" cxnId="{ADB57841-0895-4644-886F-EA4CA40027DB}">
      <dgm:prSet/>
      <dgm:spPr/>
      <dgm:t>
        <a:bodyPr/>
        <a:lstStyle/>
        <a:p>
          <a:endParaRPr lang="pl-PL"/>
        </a:p>
      </dgm:t>
    </dgm:pt>
    <dgm:pt modelId="{036B8B13-46D0-4678-8E7C-DF96A9276362}">
      <dgm:prSet/>
      <dgm:spPr/>
      <dgm:t>
        <a:bodyPr/>
        <a:lstStyle/>
        <a:p>
          <a:r>
            <a:rPr lang="pl-PL"/>
            <a:t>Mucha gente viaja visitando lugares nuevos de España.  Los españoles pasamos ese tiempo felizmente disfrutando el buen tiempo de primavera!</a:t>
          </a:r>
        </a:p>
      </dgm:t>
    </dgm:pt>
    <dgm:pt modelId="{216811B9-0EBA-4DB0-AB51-C1C220CC755B}" type="parTrans" cxnId="{544E859E-0F14-45A0-9EEE-5188B1298414}">
      <dgm:prSet/>
      <dgm:spPr/>
      <dgm:t>
        <a:bodyPr/>
        <a:lstStyle/>
        <a:p>
          <a:endParaRPr lang="pl-PL"/>
        </a:p>
      </dgm:t>
    </dgm:pt>
    <dgm:pt modelId="{D75F52AB-5157-4114-A783-B86C3C394CB7}" type="sibTrans" cxnId="{544E859E-0F14-45A0-9EEE-5188B1298414}">
      <dgm:prSet/>
      <dgm:spPr/>
      <dgm:t>
        <a:bodyPr/>
        <a:lstStyle/>
        <a:p>
          <a:endParaRPr lang="pl-PL"/>
        </a:p>
      </dgm:t>
    </dgm:pt>
    <dgm:pt modelId="{1A79147C-4050-4DF2-9C81-91C1877903C2}" type="pres">
      <dgm:prSet presAssocID="{1EC23686-56D6-4482-B4E3-3F9784E88994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1136CDA9-2A79-4811-9512-712D509BF438}" type="pres">
      <dgm:prSet presAssocID="{1EC23686-56D6-4482-B4E3-3F9784E88994}" presName="dummyMaxCanvas" presStyleCnt="0">
        <dgm:presLayoutVars/>
      </dgm:prSet>
      <dgm:spPr/>
    </dgm:pt>
    <dgm:pt modelId="{E0035801-8B0C-428F-B65F-63B3B461F061}" type="pres">
      <dgm:prSet presAssocID="{1EC23686-56D6-4482-B4E3-3F9784E88994}" presName="ThreeNodes_1" presStyleLbl="node1" presStyleIdx="0" presStyleCnt="3" custScaleY="122605" custLinFactNeighborY="-17967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D6B78C41-1C85-4A09-859D-D2EB21E4E4B6}" type="pres">
      <dgm:prSet presAssocID="{1EC23686-56D6-4482-B4E3-3F9784E88994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5705AE4A-33F6-44CC-A003-4C04C97D2BA2}" type="pres">
      <dgm:prSet presAssocID="{1EC23686-56D6-4482-B4E3-3F9784E88994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9F26B38A-65DB-4D84-84EF-B8B036FC6D24}" type="pres">
      <dgm:prSet presAssocID="{1EC23686-56D6-4482-B4E3-3F9784E88994}" presName="ThreeConn_1-2" presStyleLbl="fgAccFollowNode1" presStyleIdx="0" presStyleCnt="2" custScaleX="67857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15E78F0B-7F31-4F83-AC39-81F96BEEC195}" type="pres">
      <dgm:prSet presAssocID="{1EC23686-56D6-4482-B4E3-3F9784E88994}" presName="ThreeConn_2-3" presStyleLbl="fgAccFollowNode1" presStyleIdx="1" presStyleCnt="2" custScaleX="6827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211A9A04-61AB-488E-914B-2D8A855E904E}" type="pres">
      <dgm:prSet presAssocID="{1EC23686-56D6-4482-B4E3-3F9784E88994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54556895-431F-4A2E-AD77-66C616396D41}" type="pres">
      <dgm:prSet presAssocID="{1EC23686-56D6-4482-B4E3-3F9784E88994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CA6F868C-4A63-438F-9EA9-119E1AC7BDDA}" type="pres">
      <dgm:prSet presAssocID="{1EC23686-56D6-4482-B4E3-3F9784E88994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43C8101C-93F6-4EDF-B0E7-C921F3C16699}" type="presOf" srcId="{CB88D0C4-6C39-4629-9DEF-57288A3EBE4C}" destId="{E0035801-8B0C-428F-B65F-63B3B461F061}" srcOrd="0" destOrd="0" presId="urn:microsoft.com/office/officeart/2005/8/layout/vProcess5"/>
    <dgm:cxn modelId="{5382F5CF-E4C0-49E6-BC25-3B95D911A991}" type="presOf" srcId="{1EC23686-56D6-4482-B4E3-3F9784E88994}" destId="{1A79147C-4050-4DF2-9C81-91C1877903C2}" srcOrd="0" destOrd="0" presId="urn:microsoft.com/office/officeart/2005/8/layout/vProcess5"/>
    <dgm:cxn modelId="{7B18691A-FAB3-4686-A97D-DF2644B3F9A6}" srcId="{1EC23686-56D6-4482-B4E3-3F9784E88994}" destId="{CB88D0C4-6C39-4629-9DEF-57288A3EBE4C}" srcOrd="0" destOrd="0" parTransId="{1A5BA4AE-234F-486F-B65A-ABB37EC6EDAF}" sibTransId="{7ADFA01E-1246-464F-8347-8DA3C53B199C}"/>
    <dgm:cxn modelId="{544E859E-0F14-45A0-9EEE-5188B1298414}" srcId="{1EC23686-56D6-4482-B4E3-3F9784E88994}" destId="{036B8B13-46D0-4678-8E7C-DF96A9276362}" srcOrd="2" destOrd="0" parTransId="{216811B9-0EBA-4DB0-AB51-C1C220CC755B}" sibTransId="{D75F52AB-5157-4114-A783-B86C3C394CB7}"/>
    <dgm:cxn modelId="{75DF9587-E0B5-40F4-9A6F-E37BAE6AD313}" type="presOf" srcId="{036B8B13-46D0-4678-8E7C-DF96A9276362}" destId="{5705AE4A-33F6-44CC-A003-4C04C97D2BA2}" srcOrd="0" destOrd="0" presId="urn:microsoft.com/office/officeart/2005/8/layout/vProcess5"/>
    <dgm:cxn modelId="{4C73383F-C51F-4805-ADFA-EA7FBA4931BA}" type="presOf" srcId="{036B8B13-46D0-4678-8E7C-DF96A9276362}" destId="{CA6F868C-4A63-438F-9EA9-119E1AC7BDDA}" srcOrd="1" destOrd="0" presId="urn:microsoft.com/office/officeart/2005/8/layout/vProcess5"/>
    <dgm:cxn modelId="{CA05FB5F-BF25-4B88-926E-FC724CD88833}" type="presOf" srcId="{F8107860-B2E5-4677-8003-D0DC83F46557}" destId="{54556895-431F-4A2E-AD77-66C616396D41}" srcOrd="1" destOrd="0" presId="urn:microsoft.com/office/officeart/2005/8/layout/vProcess5"/>
    <dgm:cxn modelId="{906E67CF-CD78-426B-94B0-0DD65258BFF2}" type="presOf" srcId="{0BFE5E1F-B24B-4E70-987F-FD91BB115FCA}" destId="{15E78F0B-7F31-4F83-AC39-81F96BEEC195}" srcOrd="0" destOrd="0" presId="urn:microsoft.com/office/officeart/2005/8/layout/vProcess5"/>
    <dgm:cxn modelId="{DEC5ED40-40B0-499F-87FE-53695ED21166}" type="presOf" srcId="{F8107860-B2E5-4677-8003-D0DC83F46557}" destId="{D6B78C41-1C85-4A09-859D-D2EB21E4E4B6}" srcOrd="0" destOrd="0" presId="urn:microsoft.com/office/officeart/2005/8/layout/vProcess5"/>
    <dgm:cxn modelId="{ADB57841-0895-4644-886F-EA4CA40027DB}" srcId="{1EC23686-56D6-4482-B4E3-3F9784E88994}" destId="{F8107860-B2E5-4677-8003-D0DC83F46557}" srcOrd="1" destOrd="0" parTransId="{BD62BB89-A700-4847-AD45-6E251062B754}" sibTransId="{0BFE5E1F-B24B-4E70-987F-FD91BB115FCA}"/>
    <dgm:cxn modelId="{ED09239B-3ECC-4816-ABB8-1EC5C9A15491}" type="presOf" srcId="{7ADFA01E-1246-464F-8347-8DA3C53B199C}" destId="{9F26B38A-65DB-4D84-84EF-B8B036FC6D24}" srcOrd="0" destOrd="0" presId="urn:microsoft.com/office/officeart/2005/8/layout/vProcess5"/>
    <dgm:cxn modelId="{ECB487B4-320D-449B-A336-0EAE9900794D}" type="presOf" srcId="{CB88D0C4-6C39-4629-9DEF-57288A3EBE4C}" destId="{211A9A04-61AB-488E-914B-2D8A855E904E}" srcOrd="1" destOrd="0" presId="urn:microsoft.com/office/officeart/2005/8/layout/vProcess5"/>
    <dgm:cxn modelId="{3949696C-A3B4-4249-8CA2-20CE132050F0}" type="presParOf" srcId="{1A79147C-4050-4DF2-9C81-91C1877903C2}" destId="{1136CDA9-2A79-4811-9512-712D509BF438}" srcOrd="0" destOrd="0" presId="urn:microsoft.com/office/officeart/2005/8/layout/vProcess5"/>
    <dgm:cxn modelId="{6201D0DE-B80E-49D7-9221-715705BCD014}" type="presParOf" srcId="{1A79147C-4050-4DF2-9C81-91C1877903C2}" destId="{E0035801-8B0C-428F-B65F-63B3B461F061}" srcOrd="1" destOrd="0" presId="urn:microsoft.com/office/officeart/2005/8/layout/vProcess5"/>
    <dgm:cxn modelId="{631B48E8-1206-4CEF-83EF-CA14B1CABB34}" type="presParOf" srcId="{1A79147C-4050-4DF2-9C81-91C1877903C2}" destId="{D6B78C41-1C85-4A09-859D-D2EB21E4E4B6}" srcOrd="2" destOrd="0" presId="urn:microsoft.com/office/officeart/2005/8/layout/vProcess5"/>
    <dgm:cxn modelId="{DFCB8E4F-34C3-4066-B0EF-5116D7BEA041}" type="presParOf" srcId="{1A79147C-4050-4DF2-9C81-91C1877903C2}" destId="{5705AE4A-33F6-44CC-A003-4C04C97D2BA2}" srcOrd="3" destOrd="0" presId="urn:microsoft.com/office/officeart/2005/8/layout/vProcess5"/>
    <dgm:cxn modelId="{E257004A-F835-455A-9DE5-795B376F6D62}" type="presParOf" srcId="{1A79147C-4050-4DF2-9C81-91C1877903C2}" destId="{9F26B38A-65DB-4D84-84EF-B8B036FC6D24}" srcOrd="4" destOrd="0" presId="urn:microsoft.com/office/officeart/2005/8/layout/vProcess5"/>
    <dgm:cxn modelId="{13C763FD-AC75-4C33-A618-FD434082E78C}" type="presParOf" srcId="{1A79147C-4050-4DF2-9C81-91C1877903C2}" destId="{15E78F0B-7F31-4F83-AC39-81F96BEEC195}" srcOrd="5" destOrd="0" presId="urn:microsoft.com/office/officeart/2005/8/layout/vProcess5"/>
    <dgm:cxn modelId="{CB303105-DD54-48A4-80A5-9EA97F911EAE}" type="presParOf" srcId="{1A79147C-4050-4DF2-9C81-91C1877903C2}" destId="{211A9A04-61AB-488E-914B-2D8A855E904E}" srcOrd="6" destOrd="0" presId="urn:microsoft.com/office/officeart/2005/8/layout/vProcess5"/>
    <dgm:cxn modelId="{12C3FDE3-51CC-4F37-BA94-71C6F8C376EC}" type="presParOf" srcId="{1A79147C-4050-4DF2-9C81-91C1877903C2}" destId="{54556895-431F-4A2E-AD77-66C616396D41}" srcOrd="7" destOrd="0" presId="urn:microsoft.com/office/officeart/2005/8/layout/vProcess5"/>
    <dgm:cxn modelId="{C7210407-9606-4C0F-BCEF-9A73A1B21E81}" type="presParOf" srcId="{1A79147C-4050-4DF2-9C81-91C1877903C2}" destId="{CA6F868C-4A63-438F-9EA9-119E1AC7BDDA}" srcOrd="8" destOrd="0" presId="urn:microsoft.com/office/officeart/2005/8/layout/vProcess5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035801-8B0C-428F-B65F-63B3B461F061}">
      <dsp:nvSpPr>
        <dsp:cNvPr id="0" name=""/>
        <dsp:cNvSpPr/>
      </dsp:nvSpPr>
      <dsp:spPr>
        <a:xfrm>
          <a:off x="0" y="-70719"/>
          <a:ext cx="5762566" cy="15342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rtlCol="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endParaRPr lang="pl-PL" sz="2400" b="1" kern="1200" noProof="0" dirty="0">
            <a:solidFill>
              <a:schemeClr val="tx2"/>
            </a:solidFill>
          </a:endParaRPr>
        </a:p>
      </dsp:txBody>
      <dsp:txXfrm>
        <a:off x="44937" y="-25782"/>
        <a:ext cx="4395651" cy="1444390"/>
      </dsp:txXfrm>
    </dsp:sp>
    <dsp:sp modelId="{D6B78C41-1C85-4A09-859D-D2EB21E4E4B6}">
      <dsp:nvSpPr>
        <dsp:cNvPr id="0" name=""/>
        <dsp:cNvSpPr/>
      </dsp:nvSpPr>
      <dsp:spPr>
        <a:xfrm>
          <a:off x="508461" y="1530671"/>
          <a:ext cx="5762566" cy="12513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900" kern="1200"/>
            <a:t>Sara: Muchas familias pasan el tiempo juntos. Cuando no partcipan en procesiones suelen irse a la playa o hacer ‘turismo de interior’. </a:t>
          </a:r>
        </a:p>
      </dsp:txBody>
      <dsp:txXfrm>
        <a:off x="545113" y="1567323"/>
        <a:ext cx="4367398" cy="1178083"/>
      </dsp:txXfrm>
    </dsp:sp>
    <dsp:sp modelId="{5705AE4A-33F6-44CC-A003-4C04C97D2BA2}">
      <dsp:nvSpPr>
        <dsp:cNvPr id="0" name=""/>
        <dsp:cNvSpPr/>
      </dsp:nvSpPr>
      <dsp:spPr>
        <a:xfrm>
          <a:off x="1016923" y="2990624"/>
          <a:ext cx="5762566" cy="12513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900" kern="1200"/>
            <a:t>Mucha gente viaja visitando lugares nuevos de España.  Los españoles pasamos ese tiempo felizmente disfrutando el buen tiempo de primavera!</a:t>
          </a:r>
        </a:p>
      </dsp:txBody>
      <dsp:txXfrm>
        <a:off x="1053575" y="3027276"/>
        <a:ext cx="4367398" cy="1178083"/>
      </dsp:txXfrm>
    </dsp:sp>
    <dsp:sp modelId="{9F26B38A-65DB-4D84-84EF-B8B036FC6D24}">
      <dsp:nvSpPr>
        <dsp:cNvPr id="0" name=""/>
        <dsp:cNvSpPr/>
      </dsp:nvSpPr>
      <dsp:spPr>
        <a:xfrm>
          <a:off x="5079890" y="1019688"/>
          <a:ext cx="551950" cy="813402"/>
        </a:xfrm>
        <a:prstGeom prst="downArrow">
          <a:avLst>
            <a:gd name="adj1" fmla="val 55000"/>
            <a:gd name="adj2" fmla="val 45000"/>
          </a:avLst>
        </a:prstGeom>
        <a:solidFill>
          <a:schemeClr val="tx2">
            <a:lumMod val="90000"/>
            <a:lumOff val="10000"/>
          </a:schemeClr>
        </a:solidFill>
        <a:ln w="12700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rtlCol="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3600" kern="1200" noProof="0" dirty="0"/>
        </a:p>
      </dsp:txBody>
      <dsp:txXfrm>
        <a:off x="5204079" y="1019688"/>
        <a:ext cx="303572" cy="676794"/>
      </dsp:txXfrm>
    </dsp:sp>
    <dsp:sp modelId="{15E78F0B-7F31-4F83-AC39-81F96BEEC195}">
      <dsp:nvSpPr>
        <dsp:cNvPr id="0" name=""/>
        <dsp:cNvSpPr/>
      </dsp:nvSpPr>
      <dsp:spPr>
        <a:xfrm>
          <a:off x="5586664" y="2471298"/>
          <a:ext cx="555325" cy="813402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3600" kern="1200"/>
        </a:p>
      </dsp:txBody>
      <dsp:txXfrm>
        <a:off x="5711612" y="2471298"/>
        <a:ext cx="305429" cy="6759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91619D78-5C24-4440-B7EC-9690DBD223A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226EF9D2-0B56-475D-98B5-0CE6B369C22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6608B7-ACBB-43FC-B0A6-C53354DAC278}" type="datetime1">
              <a:rPr lang="pl-PL" smtClean="0"/>
              <a:t>18.04.2023</a:t>
            </a:fld>
            <a:endParaRPr lang="pl-PL"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D7E309FC-3403-4994-8B51-01B7FBAF6E2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C0D50C22-FF76-41A9-9DCE-6D1BDE603D9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ADE2FB-E0AB-4E38-ADD8-0C5D95478E3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581210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 noProof="0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81DA41-1CE0-4D6C-8805-DF47B4C80232}" type="datetime1">
              <a:rPr lang="pl-PL" noProof="0" smtClean="0"/>
              <a:pPr/>
              <a:t>18.04.2023</a:t>
            </a:fld>
            <a:endParaRPr lang="pl-PL" noProof="0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 noProof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noProof="0"/>
              <a:t>Edytuj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 noProof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2B7CFF-14FA-4C1A-B2E4-5C73B1B1D5EE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286041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2B7CFF-14FA-4C1A-B2E4-5C73B1B1D5EE}" type="slidenum">
              <a:rPr lang="pl-PL" smtClean="0"/>
              <a:t>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504651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2B7CFF-14FA-4C1A-B2E4-5C73B1B1D5EE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681894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2B7CFF-14FA-4C1A-B2E4-5C73B1B1D5EE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407729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2B7CFF-14FA-4C1A-B2E4-5C73B1B1D5EE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850244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2B7CFF-14FA-4C1A-B2E4-5C73B1B1D5EE}" type="slidenum">
              <a:rPr lang="pl-P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78738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owolny kształt 6" title="okrąg pofałdowany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ytuł 1"/>
          <p:cNvSpPr>
            <a:spLocks noGrp="1"/>
          </p:cNvSpPr>
          <p:nvPr>
            <p:ph type="ctrTitle" hasCustomPrompt="1"/>
          </p:nvPr>
        </p:nvSpPr>
        <p:spPr>
          <a:xfrm>
            <a:off x="1078523" y="1098388"/>
            <a:ext cx="10318418" cy="4394988"/>
          </a:xfrm>
        </p:spPr>
        <p:txBody>
          <a:bodyPr rtlCol="0" anchor="ctr">
            <a:noAutofit/>
          </a:bodyPr>
          <a:lstStyle>
            <a:lvl1pPr algn="ctr">
              <a:defRPr sz="10000" spc="800" baseline="0"/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rtlCol="0"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l-PL" noProof="0"/>
              <a:t>Kliknij, aby edytować styl wzorca podtytułu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 rtlCol="0"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fld id="{6B332BB8-6AD2-47EA-8E45-F8F0957B027A}" type="datetime1">
              <a:rPr lang="pl-PL" noProof="0" smtClean="0"/>
              <a:t>18.04.2023</a:t>
            </a:fld>
            <a:endParaRPr lang="pl-PL" noProof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 rtlCol="0"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endParaRPr lang="pl-PL" noProof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 rtlCol="0"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fld id="{71766878-3199-4EAB-94E7-2D6D11070E14}" type="slidenum">
              <a:rPr lang="pl-PL" noProof="0" smtClean="0"/>
              <a:pPr/>
              <a:t>‹#›</a:t>
            </a:fld>
            <a:endParaRPr lang="pl-PL" noProof="0"/>
          </a:p>
        </p:txBody>
      </p:sp>
      <p:sp>
        <p:nvSpPr>
          <p:cNvPr id="13" name="Prostokąt 12" title="lewa krawędź obramowania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pl-PL" noProof="0"/>
              <a:t>Edytuj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05A5D44-88A2-496C-B411-0A17B58BFA6E}" type="datetime1">
              <a:rPr lang="pl-PL" noProof="0" smtClean="0"/>
              <a:t>18.04.2023</a:t>
            </a:fld>
            <a:endParaRPr lang="pl-PL" noProof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pl-PL" noProof="0" smtClean="0"/>
              <a:t>‹#›</a:t>
            </a:fld>
            <a:endParaRPr lang="pl-PL" noProof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 hasCustomPrompt="1"/>
          </p:nvPr>
        </p:nvSpPr>
        <p:spPr>
          <a:xfrm>
            <a:off x="10066321" y="382386"/>
            <a:ext cx="1492132" cy="5600404"/>
          </a:xfrm>
        </p:spPr>
        <p:txBody>
          <a:bodyPr vert="eaVert" rtlCol="0"/>
          <a:lstStyle/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 hasCustomPrompt="1"/>
          </p:nvPr>
        </p:nvSpPr>
        <p:spPr>
          <a:xfrm>
            <a:off x="1257300" y="382385"/>
            <a:ext cx="8392585" cy="5600405"/>
          </a:xfrm>
        </p:spPr>
        <p:txBody>
          <a:bodyPr vert="eaVert" rtlCol="0"/>
          <a:lstStyle/>
          <a:p>
            <a:pPr lvl="0" rtl="0"/>
            <a:r>
              <a:rPr lang="pl-PL" noProof="0"/>
              <a:t>Edytuj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B85397D-4062-4ACC-AC70-A801AFEC1230}" type="datetime1">
              <a:rPr lang="pl-PL" noProof="0" smtClean="0"/>
              <a:t>18.04.2023</a:t>
            </a:fld>
            <a:endParaRPr lang="pl-PL" noProof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pl-PL" noProof="0" smtClean="0"/>
              <a:t>‹#›</a:t>
            </a:fld>
            <a:endParaRPr lang="pl-PL" noProof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pl-PL" noProof="0" dirty="0"/>
              <a:t>Edytuj style wzorca tekstu</a:t>
            </a:r>
          </a:p>
          <a:p>
            <a:pPr lvl="1" rtl="0"/>
            <a:r>
              <a:rPr lang="pl-PL" noProof="0" dirty="0"/>
              <a:t>Drugi poziom</a:t>
            </a:r>
          </a:p>
          <a:p>
            <a:pPr lvl="2" rtl="0"/>
            <a:r>
              <a:rPr lang="pl-PL" noProof="0" dirty="0"/>
              <a:t>Trzeci poziom</a:t>
            </a:r>
          </a:p>
          <a:p>
            <a:pPr lvl="3" rtl="0"/>
            <a:r>
              <a:rPr lang="pl-PL" noProof="0" dirty="0"/>
              <a:t>Czwarty poziom</a:t>
            </a:r>
          </a:p>
          <a:p>
            <a:pPr lvl="4" rtl="0"/>
            <a:r>
              <a:rPr lang="pl-PL" noProof="0" dirty="0"/>
              <a:t>Piąty poziom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67ACCB-2BE8-43EB-8AB3-EDBD606879C7}" type="datetime1">
              <a:rPr lang="pl-PL" noProof="0" smtClean="0"/>
              <a:t>18.04.2023</a:t>
            </a:fld>
            <a:endParaRPr lang="pl-PL" noProof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pl-PL" noProof="0" smtClean="0"/>
              <a:t>‹#›</a:t>
            </a:fld>
            <a:endParaRPr lang="pl-PL" noProof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3242929" y="1073888"/>
            <a:ext cx="8187071" cy="4064627"/>
          </a:xfrm>
        </p:spPr>
        <p:txBody>
          <a:bodyPr rtlCol="0"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 hasCustomPrompt="1"/>
          </p:nvPr>
        </p:nvSpPr>
        <p:spPr>
          <a:xfrm>
            <a:off x="3242930" y="5159781"/>
            <a:ext cx="7017488" cy="951135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/>
              <a:t>Edytuj style wzorca tekstu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rtl="0"/>
            <a:fld id="{B5F56801-9A41-4CA6-864F-97C2B47B9EE1}" type="datetime1">
              <a:rPr lang="pl-PL" noProof="0" smtClean="0"/>
              <a:t>18.04.2023</a:t>
            </a:fld>
            <a:endParaRPr lang="pl-PL" noProof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rtl="0"/>
            <a:endParaRPr lang="pl-PL" noProof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rtl="0"/>
            <a:fld id="{71766878-3199-4EAB-94E7-2D6D11070E14}" type="slidenum">
              <a:rPr lang="pl-PL" noProof="0" smtClean="0"/>
              <a:pPr/>
              <a:t>‹#›</a:t>
            </a:fld>
            <a:endParaRPr lang="pl-PL" noProof="0"/>
          </a:p>
        </p:txBody>
      </p:sp>
      <p:grpSp>
        <p:nvGrpSpPr>
          <p:cNvPr id="7" name="Grupa 6" title="kształt lewej muszli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Dowolny kształt 6" title="kształt lewej muszli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Dowolny kształt 11" title="lewa dołączona muszla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Zawartość — symbol zastępczy 2"/>
          <p:cNvSpPr>
            <a:spLocks noGrp="1"/>
          </p:cNvSpPr>
          <p:nvPr>
            <p:ph sz="half" idx="1" hasCustomPrompt="1"/>
          </p:nvPr>
        </p:nvSpPr>
        <p:spPr>
          <a:xfrm>
            <a:off x="1257300" y="2286000"/>
            <a:ext cx="4800600" cy="3619500"/>
          </a:xfrm>
        </p:spPr>
        <p:txBody>
          <a:bodyPr rtlCol="0"/>
          <a:lstStyle/>
          <a:p>
            <a:pPr lvl="0" rtl="0"/>
            <a:r>
              <a:rPr lang="pl-PL" noProof="0"/>
              <a:t>Edytuj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 hasCustomPrompt="1"/>
          </p:nvPr>
        </p:nvSpPr>
        <p:spPr>
          <a:xfrm>
            <a:off x="6647796" y="2286000"/>
            <a:ext cx="4800600" cy="3619500"/>
          </a:xfrm>
        </p:spPr>
        <p:txBody>
          <a:bodyPr rtlCol="0"/>
          <a:lstStyle/>
          <a:p>
            <a:pPr lvl="0" rtl="0"/>
            <a:r>
              <a:rPr lang="pl-PL" noProof="0"/>
              <a:t>Edytuj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EE7C6AA-756D-4EDE-AA79-ADD773303BA4}" type="datetime1">
              <a:rPr lang="pl-PL" noProof="0" smtClean="0"/>
              <a:t>18.04.2023</a:t>
            </a:fld>
            <a:endParaRPr lang="pl-PL" noProof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pl-PL" noProof="0" smtClean="0"/>
              <a:t>‹#›</a:t>
            </a:fld>
            <a:endParaRPr lang="pl-PL" noProof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1252728" y="381000"/>
            <a:ext cx="10172700" cy="1493517"/>
          </a:xfrm>
        </p:spPr>
        <p:txBody>
          <a:bodyPr rtlCol="0"/>
          <a:lstStyle/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 hasCustomPrompt="1"/>
          </p:nvPr>
        </p:nvSpPr>
        <p:spPr>
          <a:xfrm>
            <a:off x="1251678" y="2199633"/>
            <a:ext cx="4800600" cy="632529"/>
          </a:xfrm>
        </p:spPr>
        <p:txBody>
          <a:bodyPr rtlCol="0"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/>
              <a:t>Edytuj style wzorca tekstu</a:t>
            </a: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 hasCustomPrompt="1"/>
          </p:nvPr>
        </p:nvSpPr>
        <p:spPr>
          <a:xfrm>
            <a:off x="1257300" y="2909102"/>
            <a:ext cx="4800600" cy="2996398"/>
          </a:xfrm>
        </p:spPr>
        <p:txBody>
          <a:bodyPr rtlCol="0"/>
          <a:lstStyle/>
          <a:p>
            <a:pPr lvl="0" rtl="0"/>
            <a:r>
              <a:rPr lang="pl-PL" noProof="0"/>
              <a:t>Edytuj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5" name="Tekst — symbol zastępczy 4"/>
          <p:cNvSpPr>
            <a:spLocks noGrp="1"/>
          </p:cNvSpPr>
          <p:nvPr>
            <p:ph type="body" sz="quarter" idx="3" hasCustomPrompt="1"/>
          </p:nvPr>
        </p:nvSpPr>
        <p:spPr>
          <a:xfrm>
            <a:off x="6633864" y="2199633"/>
            <a:ext cx="4800600" cy="632529"/>
          </a:xfrm>
        </p:spPr>
        <p:txBody>
          <a:bodyPr rtlCol="0"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/>
              <a:t>Edytuj style wzorca tekstu</a:t>
            </a:r>
          </a:p>
        </p:txBody>
      </p:sp>
      <p:sp>
        <p:nvSpPr>
          <p:cNvPr id="6" name="Zawartość — symbol zastępczy 5"/>
          <p:cNvSpPr>
            <a:spLocks noGrp="1"/>
          </p:cNvSpPr>
          <p:nvPr>
            <p:ph sz="quarter" idx="4" hasCustomPrompt="1"/>
          </p:nvPr>
        </p:nvSpPr>
        <p:spPr>
          <a:xfrm>
            <a:off x="6633864" y="2909102"/>
            <a:ext cx="4800600" cy="2996398"/>
          </a:xfrm>
        </p:spPr>
        <p:txBody>
          <a:bodyPr rtlCol="0"/>
          <a:lstStyle/>
          <a:p>
            <a:pPr lvl="0" rtl="0"/>
            <a:r>
              <a:rPr lang="pl-PL" noProof="0"/>
              <a:t>Edytuj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133E216-29D9-4726-9377-EB2E72B5AA43}" type="datetime1">
              <a:rPr lang="pl-PL" noProof="0" smtClean="0"/>
              <a:t>18.04.2023</a:t>
            </a:fld>
            <a:endParaRPr lang="pl-PL" noProof="0"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pl-PL" noProof="0" smtClean="0"/>
              <a:t>‹#›</a:t>
            </a:fld>
            <a:endParaRPr lang="pl-PL" noProof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986B9B9-A304-48D6-968F-732D0F9B6CC7}" type="datetime1">
              <a:rPr lang="pl-PL" noProof="0" smtClean="0"/>
              <a:t>18.04.2023</a:t>
            </a:fld>
            <a:endParaRPr lang="pl-PL" noProof="0"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pl-PL" noProof="0" smtClean="0"/>
              <a:t>‹#›</a:t>
            </a:fld>
            <a:endParaRPr lang="pl-PL" noProof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a — symbol zastępczy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7499956-ACEA-4857-B089-66CDF0DEFBE0}" type="datetime1">
              <a:rPr lang="pl-PL" noProof="0" smtClean="0"/>
              <a:t>18.04.2023</a:t>
            </a:fld>
            <a:endParaRPr lang="pl-PL" noProof="0"/>
          </a:p>
        </p:txBody>
      </p:sp>
      <p:sp>
        <p:nvSpPr>
          <p:cNvPr id="3" name="Stopka — symbol zastępczy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pl-PL" noProof="0" smtClean="0"/>
              <a:t>‹#›</a:t>
            </a:fld>
            <a:endParaRPr lang="pl-PL" noProof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owolny kształt 11" title="prawy kształt tła muszli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8337884" y="457199"/>
            <a:ext cx="3092115" cy="1196671"/>
          </a:xfrm>
        </p:spPr>
        <p:txBody>
          <a:bodyPr rtlCol="0"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 hasCustomPrompt="1"/>
          </p:nvPr>
        </p:nvSpPr>
        <p:spPr>
          <a:xfrm>
            <a:off x="765051" y="920377"/>
            <a:ext cx="6158418" cy="4985124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pl-PL" noProof="0"/>
              <a:t>Edytuj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 hasCustomPrompt="1"/>
          </p:nvPr>
        </p:nvSpPr>
        <p:spPr>
          <a:xfrm>
            <a:off x="8337885" y="1741336"/>
            <a:ext cx="3092115" cy="4164164"/>
          </a:xfrm>
        </p:spPr>
        <p:txBody>
          <a:bodyPr rtlCol="0"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 noProof="0"/>
              <a:t>Edytuj style wzorca tekstu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 rtlCol="0"/>
          <a:lstStyle/>
          <a:p>
            <a:pPr rtl="0"/>
            <a:fld id="{C821445D-180B-4BBE-8FDD-BFAC36FB1AFB}" type="datetime1">
              <a:rPr lang="pl-PL" noProof="0" smtClean="0"/>
              <a:t>18.04.2023</a:t>
            </a:fld>
            <a:endParaRPr lang="pl-PL" noProof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 rtlCol="0"/>
          <a:lstStyle/>
          <a:p>
            <a:pPr rtl="0"/>
            <a:fld id="{71766878-3199-4EAB-94E7-2D6D11070E14}" type="slidenum">
              <a:rPr lang="pl-PL" noProof="0" smtClean="0"/>
              <a:t>‹#›</a:t>
            </a:fld>
            <a:endParaRPr lang="pl-PL" noProof="0"/>
          </a:p>
        </p:txBody>
      </p:sp>
      <p:sp>
        <p:nvSpPr>
          <p:cNvPr id="8" name="Prostokąt 7" title="lewa krawędź obramowania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raz — symbol zastępczy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11" name="Dowolny kształt 11" title="prawy kształt tła muszli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Prostokąt 11" title="lewa krawędź obramowania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8337883" y="457200"/>
            <a:ext cx="3092117" cy="1196670"/>
          </a:xfrm>
        </p:spPr>
        <p:txBody>
          <a:bodyPr rtlCol="0"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 hasCustomPrompt="1"/>
          </p:nvPr>
        </p:nvSpPr>
        <p:spPr>
          <a:xfrm>
            <a:off x="8337883" y="1741336"/>
            <a:ext cx="3092117" cy="4164164"/>
          </a:xfrm>
        </p:spPr>
        <p:txBody>
          <a:bodyPr rtlCol="0"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 noProof="0"/>
              <a:t>Edytuj style wzorca tekstu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 rtlCol="0"/>
          <a:lstStyle/>
          <a:p>
            <a:pPr rtl="0"/>
            <a:fld id="{400CCE9F-4E29-41FA-8A7A-BDACA9EE7075}" type="datetime1">
              <a:rPr lang="pl-PL" noProof="0" smtClean="0"/>
              <a:t>18.04.2023</a:t>
            </a:fld>
            <a:endParaRPr lang="pl-PL" noProof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 rtlCol="0"/>
          <a:lstStyle/>
          <a:p>
            <a:pPr rtl="0"/>
            <a:fld id="{71766878-3199-4EAB-94E7-2D6D11070E14}" type="slidenum">
              <a:rPr lang="pl-PL" noProof="0" smtClean="0"/>
              <a:t>‹#›</a:t>
            </a:fld>
            <a:endParaRPr lang="pl-PL" noProof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— symbol zastępczy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l-PL" noProof="0"/>
              <a:t>Edytuj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36E42A9F-48E0-4B0B-A198-1CF6D40AEB5D}" type="datetime1">
              <a:rPr lang="pl-PL" noProof="0" smtClean="0"/>
              <a:t>18.04.2023</a:t>
            </a:fld>
            <a:endParaRPr lang="pl-PL" noProof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endParaRPr lang="pl-PL" noProof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71766878-3199-4EAB-94E7-2D6D11070E14}" type="slidenum">
              <a:rPr lang="pl-PL" noProof="0" smtClean="0"/>
              <a:pPr/>
              <a:t>‹#›</a:t>
            </a:fld>
            <a:endParaRPr lang="pl-PL" noProof="0"/>
          </a:p>
        </p:txBody>
      </p:sp>
      <p:sp>
        <p:nvSpPr>
          <p:cNvPr id="11" name="Dowolny kształt 6" title="Lewa krawędź muszli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Prostokąt 11" title="prawa krawędź obramowania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es.wikipedia.org/wiki/Potaje_de_vigilia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N-EzhFOI5X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rostokąt 37">
            <a:extLst>
              <a:ext uri="{FF2B5EF4-FFF2-40B4-BE49-F238E27FC236}">
                <a16:creationId xmlns:a16="http://schemas.microsoft.com/office/drawing/2014/main" id="{415DEDD7-7B31-4EF1-B7C7-5AEE3208CC1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1219199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9CDB82B-9AC0-402E-A811-491974D418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376" y="1586699"/>
            <a:ext cx="6808943" cy="5167943"/>
          </a:xfrm>
        </p:spPr>
        <p:txBody>
          <a:bodyPr rtlCol="0">
            <a:normAutofit/>
          </a:bodyPr>
          <a:lstStyle/>
          <a:p>
            <a:pPr rtl="0"/>
            <a:r>
              <a:rPr lang="pl-PL" sz="60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Wielkanoc</a:t>
            </a:r>
            <a:r>
              <a:rPr lang="pl-PL" sz="6000" dirty="0">
                <a:latin typeface="Bookman Old Style" panose="02050604050505020204" pitchFamily="18" charset="0"/>
              </a:rPr>
              <a:t> </a:t>
            </a:r>
            <a:r>
              <a:rPr lang="pl-PL" sz="60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po</a:t>
            </a:r>
            <a:r>
              <a:rPr lang="pl-PL" sz="6000" dirty="0">
                <a:latin typeface="Bookman Old Style" panose="02050604050505020204" pitchFamily="18" charset="0"/>
              </a:rPr>
              <a:t> </a:t>
            </a:r>
            <a:r>
              <a:rPr lang="pl-PL" sz="60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hiszpańsku</a:t>
            </a:r>
          </a:p>
        </p:txBody>
      </p:sp>
      <p:sp>
        <p:nvSpPr>
          <p:cNvPr id="40" name="Dowolny kształt 22">
            <a:extLst>
              <a:ext uri="{FF2B5EF4-FFF2-40B4-BE49-F238E27FC236}">
                <a16:creationId xmlns:a16="http://schemas.microsoft.com/office/drawing/2014/main" id="{80F81674-F7C3-4C78-B984-2851EFB602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 flipH="1">
            <a:off x="6909478" y="0"/>
            <a:ext cx="5282519" cy="6858000"/>
          </a:xfrm>
          <a:custGeom>
            <a:avLst/>
            <a:gdLst>
              <a:gd name="connsiteX0" fmla="*/ 0 w 4992864"/>
              <a:gd name="connsiteY0" fmla="*/ 0 h 6858000"/>
              <a:gd name="connsiteX1" fmla="*/ 4813476 w 4992864"/>
              <a:gd name="connsiteY1" fmla="*/ 0 h 6858000"/>
              <a:gd name="connsiteX2" fmla="*/ 4818239 w 4992864"/>
              <a:gd name="connsiteY2" fmla="*/ 66675 h 6858000"/>
              <a:gd name="connsiteX3" fmla="*/ 4826176 w 4992864"/>
              <a:gd name="connsiteY3" fmla="*/ 122237 h 6858000"/>
              <a:gd name="connsiteX4" fmla="*/ 4835701 w 4992864"/>
              <a:gd name="connsiteY4" fmla="*/ 174625 h 6858000"/>
              <a:gd name="connsiteX5" fmla="*/ 4851576 w 4992864"/>
              <a:gd name="connsiteY5" fmla="*/ 217487 h 6858000"/>
              <a:gd name="connsiteX6" fmla="*/ 4867451 w 4992864"/>
              <a:gd name="connsiteY6" fmla="*/ 260350 h 6858000"/>
              <a:gd name="connsiteX7" fmla="*/ 4886501 w 4992864"/>
              <a:gd name="connsiteY7" fmla="*/ 296862 h 6858000"/>
              <a:gd name="connsiteX8" fmla="*/ 4905551 w 4992864"/>
              <a:gd name="connsiteY8" fmla="*/ 334962 h 6858000"/>
              <a:gd name="connsiteX9" fmla="*/ 4923014 w 4992864"/>
              <a:gd name="connsiteY9" fmla="*/ 369887 h 6858000"/>
              <a:gd name="connsiteX10" fmla="*/ 4940476 w 4992864"/>
              <a:gd name="connsiteY10" fmla="*/ 409575 h 6858000"/>
              <a:gd name="connsiteX11" fmla="*/ 4956351 w 4992864"/>
              <a:gd name="connsiteY11" fmla="*/ 450850 h 6858000"/>
              <a:gd name="connsiteX12" fmla="*/ 4970639 w 4992864"/>
              <a:gd name="connsiteY12" fmla="*/ 496887 h 6858000"/>
              <a:gd name="connsiteX13" fmla="*/ 4981751 w 4992864"/>
              <a:gd name="connsiteY13" fmla="*/ 546100 h 6858000"/>
              <a:gd name="connsiteX14" fmla="*/ 4989689 w 4992864"/>
              <a:gd name="connsiteY14" fmla="*/ 606425 h 6858000"/>
              <a:gd name="connsiteX15" fmla="*/ 4992864 w 4992864"/>
              <a:gd name="connsiteY15" fmla="*/ 673100 h 6858000"/>
              <a:gd name="connsiteX16" fmla="*/ 4989689 w 4992864"/>
              <a:gd name="connsiteY16" fmla="*/ 744537 h 6858000"/>
              <a:gd name="connsiteX17" fmla="*/ 4981751 w 4992864"/>
              <a:gd name="connsiteY17" fmla="*/ 801687 h 6858000"/>
              <a:gd name="connsiteX18" fmla="*/ 4970639 w 4992864"/>
              <a:gd name="connsiteY18" fmla="*/ 854075 h 6858000"/>
              <a:gd name="connsiteX19" fmla="*/ 4956351 w 4992864"/>
              <a:gd name="connsiteY19" fmla="*/ 901700 h 6858000"/>
              <a:gd name="connsiteX20" fmla="*/ 4940476 w 4992864"/>
              <a:gd name="connsiteY20" fmla="*/ 942975 h 6858000"/>
              <a:gd name="connsiteX21" fmla="*/ 4921426 w 4992864"/>
              <a:gd name="connsiteY21" fmla="*/ 981075 h 6858000"/>
              <a:gd name="connsiteX22" fmla="*/ 4902376 w 4992864"/>
              <a:gd name="connsiteY22" fmla="*/ 1017587 h 6858000"/>
              <a:gd name="connsiteX23" fmla="*/ 4883326 w 4992864"/>
              <a:gd name="connsiteY23" fmla="*/ 1055687 h 6858000"/>
              <a:gd name="connsiteX24" fmla="*/ 4865864 w 4992864"/>
              <a:gd name="connsiteY24" fmla="*/ 1095375 h 6858000"/>
              <a:gd name="connsiteX25" fmla="*/ 4848401 w 4992864"/>
              <a:gd name="connsiteY25" fmla="*/ 1136650 h 6858000"/>
              <a:gd name="connsiteX26" fmla="*/ 4834114 w 4992864"/>
              <a:gd name="connsiteY26" fmla="*/ 1182687 h 6858000"/>
              <a:gd name="connsiteX27" fmla="*/ 4824589 w 4992864"/>
              <a:gd name="connsiteY27" fmla="*/ 1235075 h 6858000"/>
              <a:gd name="connsiteX28" fmla="*/ 4815064 w 4992864"/>
              <a:gd name="connsiteY28" fmla="*/ 1295400 h 6858000"/>
              <a:gd name="connsiteX29" fmla="*/ 4813476 w 4992864"/>
              <a:gd name="connsiteY29" fmla="*/ 1363662 h 6858000"/>
              <a:gd name="connsiteX30" fmla="*/ 4815064 w 4992864"/>
              <a:gd name="connsiteY30" fmla="*/ 1431925 h 6858000"/>
              <a:gd name="connsiteX31" fmla="*/ 4824589 w 4992864"/>
              <a:gd name="connsiteY31" fmla="*/ 1492250 h 6858000"/>
              <a:gd name="connsiteX32" fmla="*/ 4834114 w 4992864"/>
              <a:gd name="connsiteY32" fmla="*/ 1544637 h 6858000"/>
              <a:gd name="connsiteX33" fmla="*/ 4848401 w 4992864"/>
              <a:gd name="connsiteY33" fmla="*/ 1589087 h 6858000"/>
              <a:gd name="connsiteX34" fmla="*/ 4865864 w 4992864"/>
              <a:gd name="connsiteY34" fmla="*/ 1631950 h 6858000"/>
              <a:gd name="connsiteX35" fmla="*/ 4883326 w 4992864"/>
              <a:gd name="connsiteY35" fmla="*/ 1671637 h 6858000"/>
              <a:gd name="connsiteX36" fmla="*/ 4902376 w 4992864"/>
              <a:gd name="connsiteY36" fmla="*/ 1708150 h 6858000"/>
              <a:gd name="connsiteX37" fmla="*/ 4921426 w 4992864"/>
              <a:gd name="connsiteY37" fmla="*/ 1743075 h 6858000"/>
              <a:gd name="connsiteX38" fmla="*/ 4940476 w 4992864"/>
              <a:gd name="connsiteY38" fmla="*/ 1782762 h 6858000"/>
              <a:gd name="connsiteX39" fmla="*/ 4956351 w 4992864"/>
              <a:gd name="connsiteY39" fmla="*/ 1824037 h 6858000"/>
              <a:gd name="connsiteX40" fmla="*/ 4970639 w 4992864"/>
              <a:gd name="connsiteY40" fmla="*/ 1870075 h 6858000"/>
              <a:gd name="connsiteX41" fmla="*/ 4981751 w 4992864"/>
              <a:gd name="connsiteY41" fmla="*/ 1922462 h 6858000"/>
              <a:gd name="connsiteX42" fmla="*/ 4989689 w 4992864"/>
              <a:gd name="connsiteY42" fmla="*/ 1982787 h 6858000"/>
              <a:gd name="connsiteX43" fmla="*/ 4992864 w 4992864"/>
              <a:gd name="connsiteY43" fmla="*/ 2051050 h 6858000"/>
              <a:gd name="connsiteX44" fmla="*/ 4989689 w 4992864"/>
              <a:gd name="connsiteY44" fmla="*/ 2119312 h 6858000"/>
              <a:gd name="connsiteX45" fmla="*/ 4981751 w 4992864"/>
              <a:gd name="connsiteY45" fmla="*/ 2179637 h 6858000"/>
              <a:gd name="connsiteX46" fmla="*/ 4970639 w 4992864"/>
              <a:gd name="connsiteY46" fmla="*/ 2232025 h 6858000"/>
              <a:gd name="connsiteX47" fmla="*/ 4956351 w 4992864"/>
              <a:gd name="connsiteY47" fmla="*/ 2278062 h 6858000"/>
              <a:gd name="connsiteX48" fmla="*/ 4940476 w 4992864"/>
              <a:gd name="connsiteY48" fmla="*/ 2319337 h 6858000"/>
              <a:gd name="connsiteX49" fmla="*/ 4921426 w 4992864"/>
              <a:gd name="connsiteY49" fmla="*/ 2359025 h 6858000"/>
              <a:gd name="connsiteX50" fmla="*/ 4902376 w 4992864"/>
              <a:gd name="connsiteY50" fmla="*/ 2395537 h 6858000"/>
              <a:gd name="connsiteX51" fmla="*/ 4883326 w 4992864"/>
              <a:gd name="connsiteY51" fmla="*/ 2433637 h 6858000"/>
              <a:gd name="connsiteX52" fmla="*/ 4865864 w 4992864"/>
              <a:gd name="connsiteY52" fmla="*/ 2471737 h 6858000"/>
              <a:gd name="connsiteX53" fmla="*/ 4848401 w 4992864"/>
              <a:gd name="connsiteY53" fmla="*/ 2513012 h 6858000"/>
              <a:gd name="connsiteX54" fmla="*/ 4834114 w 4992864"/>
              <a:gd name="connsiteY54" fmla="*/ 2560637 h 6858000"/>
              <a:gd name="connsiteX55" fmla="*/ 4824589 w 4992864"/>
              <a:gd name="connsiteY55" fmla="*/ 2613025 h 6858000"/>
              <a:gd name="connsiteX56" fmla="*/ 4815064 w 4992864"/>
              <a:gd name="connsiteY56" fmla="*/ 2671762 h 6858000"/>
              <a:gd name="connsiteX57" fmla="*/ 4813476 w 4992864"/>
              <a:gd name="connsiteY57" fmla="*/ 2741612 h 6858000"/>
              <a:gd name="connsiteX58" fmla="*/ 4815064 w 4992864"/>
              <a:gd name="connsiteY58" fmla="*/ 2809875 h 6858000"/>
              <a:gd name="connsiteX59" fmla="*/ 4824589 w 4992864"/>
              <a:gd name="connsiteY59" fmla="*/ 2868612 h 6858000"/>
              <a:gd name="connsiteX60" fmla="*/ 4834114 w 4992864"/>
              <a:gd name="connsiteY60" fmla="*/ 2922587 h 6858000"/>
              <a:gd name="connsiteX61" fmla="*/ 4848401 w 4992864"/>
              <a:gd name="connsiteY61" fmla="*/ 2967037 h 6858000"/>
              <a:gd name="connsiteX62" fmla="*/ 4865864 w 4992864"/>
              <a:gd name="connsiteY62" fmla="*/ 3009900 h 6858000"/>
              <a:gd name="connsiteX63" fmla="*/ 4883326 w 4992864"/>
              <a:gd name="connsiteY63" fmla="*/ 3046412 h 6858000"/>
              <a:gd name="connsiteX64" fmla="*/ 4902376 w 4992864"/>
              <a:gd name="connsiteY64" fmla="*/ 3084512 h 6858000"/>
              <a:gd name="connsiteX65" fmla="*/ 4921426 w 4992864"/>
              <a:gd name="connsiteY65" fmla="*/ 3121025 h 6858000"/>
              <a:gd name="connsiteX66" fmla="*/ 4940476 w 4992864"/>
              <a:gd name="connsiteY66" fmla="*/ 3160712 h 6858000"/>
              <a:gd name="connsiteX67" fmla="*/ 4956351 w 4992864"/>
              <a:gd name="connsiteY67" fmla="*/ 3201987 h 6858000"/>
              <a:gd name="connsiteX68" fmla="*/ 4970639 w 4992864"/>
              <a:gd name="connsiteY68" fmla="*/ 3248025 h 6858000"/>
              <a:gd name="connsiteX69" fmla="*/ 4981751 w 4992864"/>
              <a:gd name="connsiteY69" fmla="*/ 3300412 h 6858000"/>
              <a:gd name="connsiteX70" fmla="*/ 4989689 w 4992864"/>
              <a:gd name="connsiteY70" fmla="*/ 3360737 h 6858000"/>
              <a:gd name="connsiteX71" fmla="*/ 4992864 w 4992864"/>
              <a:gd name="connsiteY71" fmla="*/ 3427412 h 6858000"/>
              <a:gd name="connsiteX72" fmla="*/ 4989689 w 4992864"/>
              <a:gd name="connsiteY72" fmla="*/ 3497262 h 6858000"/>
              <a:gd name="connsiteX73" fmla="*/ 4981751 w 4992864"/>
              <a:gd name="connsiteY73" fmla="*/ 3557587 h 6858000"/>
              <a:gd name="connsiteX74" fmla="*/ 4970639 w 4992864"/>
              <a:gd name="connsiteY74" fmla="*/ 3609975 h 6858000"/>
              <a:gd name="connsiteX75" fmla="*/ 4956351 w 4992864"/>
              <a:gd name="connsiteY75" fmla="*/ 3656012 h 6858000"/>
              <a:gd name="connsiteX76" fmla="*/ 4940476 w 4992864"/>
              <a:gd name="connsiteY76" fmla="*/ 3697287 h 6858000"/>
              <a:gd name="connsiteX77" fmla="*/ 4921426 w 4992864"/>
              <a:gd name="connsiteY77" fmla="*/ 3736975 h 6858000"/>
              <a:gd name="connsiteX78" fmla="*/ 4883326 w 4992864"/>
              <a:gd name="connsiteY78" fmla="*/ 3811587 h 6858000"/>
              <a:gd name="connsiteX79" fmla="*/ 4865864 w 4992864"/>
              <a:gd name="connsiteY79" fmla="*/ 3848100 h 6858000"/>
              <a:gd name="connsiteX80" fmla="*/ 4848401 w 4992864"/>
              <a:gd name="connsiteY80" fmla="*/ 3890962 h 6858000"/>
              <a:gd name="connsiteX81" fmla="*/ 4834114 w 4992864"/>
              <a:gd name="connsiteY81" fmla="*/ 3935412 h 6858000"/>
              <a:gd name="connsiteX82" fmla="*/ 4824589 w 4992864"/>
              <a:gd name="connsiteY82" fmla="*/ 3987800 h 6858000"/>
              <a:gd name="connsiteX83" fmla="*/ 4815064 w 4992864"/>
              <a:gd name="connsiteY83" fmla="*/ 4048125 h 6858000"/>
              <a:gd name="connsiteX84" fmla="*/ 4813476 w 4992864"/>
              <a:gd name="connsiteY84" fmla="*/ 4116387 h 6858000"/>
              <a:gd name="connsiteX85" fmla="*/ 4815064 w 4992864"/>
              <a:gd name="connsiteY85" fmla="*/ 4186237 h 6858000"/>
              <a:gd name="connsiteX86" fmla="*/ 4824589 w 4992864"/>
              <a:gd name="connsiteY86" fmla="*/ 4244975 h 6858000"/>
              <a:gd name="connsiteX87" fmla="*/ 4834114 w 4992864"/>
              <a:gd name="connsiteY87" fmla="*/ 4297362 h 6858000"/>
              <a:gd name="connsiteX88" fmla="*/ 4848401 w 4992864"/>
              <a:gd name="connsiteY88" fmla="*/ 4343400 h 6858000"/>
              <a:gd name="connsiteX89" fmla="*/ 4865864 w 4992864"/>
              <a:gd name="connsiteY89" fmla="*/ 4386262 h 6858000"/>
              <a:gd name="connsiteX90" fmla="*/ 4883326 w 4992864"/>
              <a:gd name="connsiteY90" fmla="*/ 4424362 h 6858000"/>
              <a:gd name="connsiteX91" fmla="*/ 4921426 w 4992864"/>
              <a:gd name="connsiteY91" fmla="*/ 4498975 h 6858000"/>
              <a:gd name="connsiteX92" fmla="*/ 4940476 w 4992864"/>
              <a:gd name="connsiteY92" fmla="*/ 4537075 h 6858000"/>
              <a:gd name="connsiteX93" fmla="*/ 4956351 w 4992864"/>
              <a:gd name="connsiteY93" fmla="*/ 4579937 h 6858000"/>
              <a:gd name="connsiteX94" fmla="*/ 4970639 w 4992864"/>
              <a:gd name="connsiteY94" fmla="*/ 4625975 h 6858000"/>
              <a:gd name="connsiteX95" fmla="*/ 4981751 w 4992864"/>
              <a:gd name="connsiteY95" fmla="*/ 4678362 h 6858000"/>
              <a:gd name="connsiteX96" fmla="*/ 4989689 w 4992864"/>
              <a:gd name="connsiteY96" fmla="*/ 4738687 h 6858000"/>
              <a:gd name="connsiteX97" fmla="*/ 4992864 w 4992864"/>
              <a:gd name="connsiteY97" fmla="*/ 4806950 h 6858000"/>
              <a:gd name="connsiteX98" fmla="*/ 4989689 w 4992864"/>
              <a:gd name="connsiteY98" fmla="*/ 4875212 h 6858000"/>
              <a:gd name="connsiteX99" fmla="*/ 4981751 w 4992864"/>
              <a:gd name="connsiteY99" fmla="*/ 4935537 h 6858000"/>
              <a:gd name="connsiteX100" fmla="*/ 4970639 w 4992864"/>
              <a:gd name="connsiteY100" fmla="*/ 4987925 h 6858000"/>
              <a:gd name="connsiteX101" fmla="*/ 4956351 w 4992864"/>
              <a:gd name="connsiteY101" fmla="*/ 5033962 h 6858000"/>
              <a:gd name="connsiteX102" fmla="*/ 4940476 w 4992864"/>
              <a:gd name="connsiteY102" fmla="*/ 5075237 h 6858000"/>
              <a:gd name="connsiteX103" fmla="*/ 4921426 w 4992864"/>
              <a:gd name="connsiteY103" fmla="*/ 5114925 h 6858000"/>
              <a:gd name="connsiteX104" fmla="*/ 4902376 w 4992864"/>
              <a:gd name="connsiteY104" fmla="*/ 5149850 h 6858000"/>
              <a:gd name="connsiteX105" fmla="*/ 4883326 w 4992864"/>
              <a:gd name="connsiteY105" fmla="*/ 5186362 h 6858000"/>
              <a:gd name="connsiteX106" fmla="*/ 4865864 w 4992864"/>
              <a:gd name="connsiteY106" fmla="*/ 5226050 h 6858000"/>
              <a:gd name="connsiteX107" fmla="*/ 4848401 w 4992864"/>
              <a:gd name="connsiteY107" fmla="*/ 5268912 h 6858000"/>
              <a:gd name="connsiteX108" fmla="*/ 4834114 w 4992864"/>
              <a:gd name="connsiteY108" fmla="*/ 5313362 h 6858000"/>
              <a:gd name="connsiteX109" fmla="*/ 4824589 w 4992864"/>
              <a:gd name="connsiteY109" fmla="*/ 5365750 h 6858000"/>
              <a:gd name="connsiteX110" fmla="*/ 4815064 w 4992864"/>
              <a:gd name="connsiteY110" fmla="*/ 5426075 h 6858000"/>
              <a:gd name="connsiteX111" fmla="*/ 4813476 w 4992864"/>
              <a:gd name="connsiteY111" fmla="*/ 5494337 h 6858000"/>
              <a:gd name="connsiteX112" fmla="*/ 4815064 w 4992864"/>
              <a:gd name="connsiteY112" fmla="*/ 5562600 h 6858000"/>
              <a:gd name="connsiteX113" fmla="*/ 4824589 w 4992864"/>
              <a:gd name="connsiteY113" fmla="*/ 5622925 h 6858000"/>
              <a:gd name="connsiteX114" fmla="*/ 4834114 w 4992864"/>
              <a:gd name="connsiteY114" fmla="*/ 5675312 h 6858000"/>
              <a:gd name="connsiteX115" fmla="*/ 4848401 w 4992864"/>
              <a:gd name="connsiteY115" fmla="*/ 5721350 h 6858000"/>
              <a:gd name="connsiteX116" fmla="*/ 4865864 w 4992864"/>
              <a:gd name="connsiteY116" fmla="*/ 5762625 h 6858000"/>
              <a:gd name="connsiteX117" fmla="*/ 4883326 w 4992864"/>
              <a:gd name="connsiteY117" fmla="*/ 5802312 h 6858000"/>
              <a:gd name="connsiteX118" fmla="*/ 4902376 w 4992864"/>
              <a:gd name="connsiteY118" fmla="*/ 5840412 h 6858000"/>
              <a:gd name="connsiteX119" fmla="*/ 4921426 w 4992864"/>
              <a:gd name="connsiteY119" fmla="*/ 5876925 h 6858000"/>
              <a:gd name="connsiteX120" fmla="*/ 4940476 w 4992864"/>
              <a:gd name="connsiteY120" fmla="*/ 5915025 h 6858000"/>
              <a:gd name="connsiteX121" fmla="*/ 4956351 w 4992864"/>
              <a:gd name="connsiteY121" fmla="*/ 5956300 h 6858000"/>
              <a:gd name="connsiteX122" fmla="*/ 4970639 w 4992864"/>
              <a:gd name="connsiteY122" fmla="*/ 6003925 h 6858000"/>
              <a:gd name="connsiteX123" fmla="*/ 4981751 w 4992864"/>
              <a:gd name="connsiteY123" fmla="*/ 6056312 h 6858000"/>
              <a:gd name="connsiteX124" fmla="*/ 4989689 w 4992864"/>
              <a:gd name="connsiteY124" fmla="*/ 6113462 h 6858000"/>
              <a:gd name="connsiteX125" fmla="*/ 4992864 w 4992864"/>
              <a:gd name="connsiteY125" fmla="*/ 6183312 h 6858000"/>
              <a:gd name="connsiteX126" fmla="*/ 4989689 w 4992864"/>
              <a:gd name="connsiteY126" fmla="*/ 6251575 h 6858000"/>
              <a:gd name="connsiteX127" fmla="*/ 4981751 w 4992864"/>
              <a:gd name="connsiteY127" fmla="*/ 6311900 h 6858000"/>
              <a:gd name="connsiteX128" fmla="*/ 4970639 w 4992864"/>
              <a:gd name="connsiteY128" fmla="*/ 6361112 h 6858000"/>
              <a:gd name="connsiteX129" fmla="*/ 4956351 w 4992864"/>
              <a:gd name="connsiteY129" fmla="*/ 6407150 h 6858000"/>
              <a:gd name="connsiteX130" fmla="*/ 4940476 w 4992864"/>
              <a:gd name="connsiteY130" fmla="*/ 6448425 h 6858000"/>
              <a:gd name="connsiteX131" fmla="*/ 4923014 w 4992864"/>
              <a:gd name="connsiteY131" fmla="*/ 6488112 h 6858000"/>
              <a:gd name="connsiteX132" fmla="*/ 4905551 w 4992864"/>
              <a:gd name="connsiteY132" fmla="*/ 6523037 h 6858000"/>
              <a:gd name="connsiteX133" fmla="*/ 4886501 w 4992864"/>
              <a:gd name="connsiteY133" fmla="*/ 6561137 h 6858000"/>
              <a:gd name="connsiteX134" fmla="*/ 4867451 w 4992864"/>
              <a:gd name="connsiteY134" fmla="*/ 6597650 h 6858000"/>
              <a:gd name="connsiteX135" fmla="*/ 4851576 w 4992864"/>
              <a:gd name="connsiteY135" fmla="*/ 6640512 h 6858000"/>
              <a:gd name="connsiteX136" fmla="*/ 4835701 w 4992864"/>
              <a:gd name="connsiteY136" fmla="*/ 6683375 h 6858000"/>
              <a:gd name="connsiteX137" fmla="*/ 4826176 w 4992864"/>
              <a:gd name="connsiteY137" fmla="*/ 6735762 h 6858000"/>
              <a:gd name="connsiteX138" fmla="*/ 4818239 w 4992864"/>
              <a:gd name="connsiteY138" fmla="*/ 6791325 h 6858000"/>
              <a:gd name="connsiteX139" fmla="*/ 4813476 w 4992864"/>
              <a:gd name="connsiteY139" fmla="*/ 6858000 h 6858000"/>
              <a:gd name="connsiteX140" fmla="*/ 0 w 499286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992864" h="6858000">
                <a:moveTo>
                  <a:pt x="0" y="0"/>
                </a:moveTo>
                <a:lnTo>
                  <a:pt x="4813476" y="0"/>
                </a:lnTo>
                <a:lnTo>
                  <a:pt x="4818239" y="66675"/>
                </a:lnTo>
                <a:lnTo>
                  <a:pt x="4826176" y="122237"/>
                </a:lnTo>
                <a:lnTo>
                  <a:pt x="4835701" y="174625"/>
                </a:lnTo>
                <a:lnTo>
                  <a:pt x="4851576" y="217487"/>
                </a:lnTo>
                <a:lnTo>
                  <a:pt x="4867451" y="260350"/>
                </a:lnTo>
                <a:lnTo>
                  <a:pt x="4886501" y="296862"/>
                </a:lnTo>
                <a:lnTo>
                  <a:pt x="4905551" y="334962"/>
                </a:lnTo>
                <a:lnTo>
                  <a:pt x="4923014" y="369887"/>
                </a:lnTo>
                <a:lnTo>
                  <a:pt x="4940476" y="409575"/>
                </a:lnTo>
                <a:lnTo>
                  <a:pt x="4956351" y="450850"/>
                </a:lnTo>
                <a:lnTo>
                  <a:pt x="4970639" y="496887"/>
                </a:lnTo>
                <a:lnTo>
                  <a:pt x="4981751" y="546100"/>
                </a:lnTo>
                <a:lnTo>
                  <a:pt x="4989689" y="606425"/>
                </a:lnTo>
                <a:lnTo>
                  <a:pt x="4992864" y="673100"/>
                </a:lnTo>
                <a:lnTo>
                  <a:pt x="4989689" y="744537"/>
                </a:lnTo>
                <a:lnTo>
                  <a:pt x="4981751" y="801687"/>
                </a:lnTo>
                <a:lnTo>
                  <a:pt x="4970639" y="854075"/>
                </a:lnTo>
                <a:lnTo>
                  <a:pt x="4956351" y="901700"/>
                </a:lnTo>
                <a:lnTo>
                  <a:pt x="4940476" y="942975"/>
                </a:lnTo>
                <a:lnTo>
                  <a:pt x="4921426" y="981075"/>
                </a:lnTo>
                <a:lnTo>
                  <a:pt x="4902376" y="1017587"/>
                </a:lnTo>
                <a:lnTo>
                  <a:pt x="4883326" y="1055687"/>
                </a:lnTo>
                <a:lnTo>
                  <a:pt x="4865864" y="1095375"/>
                </a:lnTo>
                <a:lnTo>
                  <a:pt x="4848401" y="1136650"/>
                </a:lnTo>
                <a:lnTo>
                  <a:pt x="4834114" y="1182687"/>
                </a:lnTo>
                <a:lnTo>
                  <a:pt x="4824589" y="1235075"/>
                </a:lnTo>
                <a:lnTo>
                  <a:pt x="4815064" y="1295400"/>
                </a:lnTo>
                <a:lnTo>
                  <a:pt x="4813476" y="1363662"/>
                </a:lnTo>
                <a:lnTo>
                  <a:pt x="4815064" y="1431925"/>
                </a:lnTo>
                <a:lnTo>
                  <a:pt x="4824589" y="1492250"/>
                </a:lnTo>
                <a:lnTo>
                  <a:pt x="4834114" y="1544637"/>
                </a:lnTo>
                <a:lnTo>
                  <a:pt x="4848401" y="1589087"/>
                </a:lnTo>
                <a:lnTo>
                  <a:pt x="4865864" y="1631950"/>
                </a:lnTo>
                <a:lnTo>
                  <a:pt x="4883326" y="1671637"/>
                </a:lnTo>
                <a:lnTo>
                  <a:pt x="4902376" y="1708150"/>
                </a:lnTo>
                <a:lnTo>
                  <a:pt x="4921426" y="1743075"/>
                </a:lnTo>
                <a:lnTo>
                  <a:pt x="4940476" y="1782762"/>
                </a:lnTo>
                <a:lnTo>
                  <a:pt x="4956351" y="1824037"/>
                </a:lnTo>
                <a:lnTo>
                  <a:pt x="4970639" y="1870075"/>
                </a:lnTo>
                <a:lnTo>
                  <a:pt x="4981751" y="1922462"/>
                </a:lnTo>
                <a:lnTo>
                  <a:pt x="4989689" y="1982787"/>
                </a:lnTo>
                <a:lnTo>
                  <a:pt x="4992864" y="2051050"/>
                </a:lnTo>
                <a:lnTo>
                  <a:pt x="4989689" y="2119312"/>
                </a:lnTo>
                <a:lnTo>
                  <a:pt x="4981751" y="2179637"/>
                </a:lnTo>
                <a:lnTo>
                  <a:pt x="4970639" y="2232025"/>
                </a:lnTo>
                <a:lnTo>
                  <a:pt x="4956351" y="2278062"/>
                </a:lnTo>
                <a:lnTo>
                  <a:pt x="4940476" y="2319337"/>
                </a:lnTo>
                <a:lnTo>
                  <a:pt x="4921426" y="2359025"/>
                </a:lnTo>
                <a:lnTo>
                  <a:pt x="4902376" y="2395537"/>
                </a:lnTo>
                <a:lnTo>
                  <a:pt x="4883326" y="2433637"/>
                </a:lnTo>
                <a:lnTo>
                  <a:pt x="4865864" y="2471737"/>
                </a:lnTo>
                <a:lnTo>
                  <a:pt x="4848401" y="2513012"/>
                </a:lnTo>
                <a:lnTo>
                  <a:pt x="4834114" y="2560637"/>
                </a:lnTo>
                <a:lnTo>
                  <a:pt x="4824589" y="2613025"/>
                </a:lnTo>
                <a:lnTo>
                  <a:pt x="4815064" y="2671762"/>
                </a:lnTo>
                <a:lnTo>
                  <a:pt x="4813476" y="2741612"/>
                </a:lnTo>
                <a:lnTo>
                  <a:pt x="4815064" y="2809875"/>
                </a:lnTo>
                <a:lnTo>
                  <a:pt x="4824589" y="2868612"/>
                </a:lnTo>
                <a:lnTo>
                  <a:pt x="4834114" y="2922587"/>
                </a:lnTo>
                <a:lnTo>
                  <a:pt x="4848401" y="2967037"/>
                </a:lnTo>
                <a:lnTo>
                  <a:pt x="4865864" y="3009900"/>
                </a:lnTo>
                <a:lnTo>
                  <a:pt x="4883326" y="3046412"/>
                </a:lnTo>
                <a:lnTo>
                  <a:pt x="4902376" y="3084512"/>
                </a:lnTo>
                <a:lnTo>
                  <a:pt x="4921426" y="3121025"/>
                </a:lnTo>
                <a:lnTo>
                  <a:pt x="4940476" y="3160712"/>
                </a:lnTo>
                <a:lnTo>
                  <a:pt x="4956351" y="3201987"/>
                </a:lnTo>
                <a:lnTo>
                  <a:pt x="4970639" y="3248025"/>
                </a:lnTo>
                <a:lnTo>
                  <a:pt x="4981751" y="3300412"/>
                </a:lnTo>
                <a:lnTo>
                  <a:pt x="4989689" y="3360737"/>
                </a:lnTo>
                <a:lnTo>
                  <a:pt x="4992864" y="3427412"/>
                </a:lnTo>
                <a:lnTo>
                  <a:pt x="4989689" y="3497262"/>
                </a:lnTo>
                <a:lnTo>
                  <a:pt x="4981751" y="3557587"/>
                </a:lnTo>
                <a:lnTo>
                  <a:pt x="4970639" y="3609975"/>
                </a:lnTo>
                <a:lnTo>
                  <a:pt x="4956351" y="3656012"/>
                </a:lnTo>
                <a:lnTo>
                  <a:pt x="4940476" y="3697287"/>
                </a:lnTo>
                <a:lnTo>
                  <a:pt x="4921426" y="3736975"/>
                </a:lnTo>
                <a:lnTo>
                  <a:pt x="4883326" y="3811587"/>
                </a:lnTo>
                <a:lnTo>
                  <a:pt x="4865864" y="3848100"/>
                </a:lnTo>
                <a:lnTo>
                  <a:pt x="4848401" y="3890962"/>
                </a:lnTo>
                <a:lnTo>
                  <a:pt x="4834114" y="3935412"/>
                </a:lnTo>
                <a:lnTo>
                  <a:pt x="4824589" y="3987800"/>
                </a:lnTo>
                <a:lnTo>
                  <a:pt x="4815064" y="4048125"/>
                </a:lnTo>
                <a:lnTo>
                  <a:pt x="4813476" y="4116387"/>
                </a:lnTo>
                <a:lnTo>
                  <a:pt x="4815064" y="4186237"/>
                </a:lnTo>
                <a:lnTo>
                  <a:pt x="4824589" y="4244975"/>
                </a:lnTo>
                <a:lnTo>
                  <a:pt x="4834114" y="4297362"/>
                </a:lnTo>
                <a:lnTo>
                  <a:pt x="4848401" y="4343400"/>
                </a:lnTo>
                <a:lnTo>
                  <a:pt x="4865864" y="4386262"/>
                </a:lnTo>
                <a:lnTo>
                  <a:pt x="4883326" y="4424362"/>
                </a:lnTo>
                <a:lnTo>
                  <a:pt x="4921426" y="4498975"/>
                </a:lnTo>
                <a:lnTo>
                  <a:pt x="4940476" y="4537075"/>
                </a:lnTo>
                <a:lnTo>
                  <a:pt x="4956351" y="4579937"/>
                </a:lnTo>
                <a:lnTo>
                  <a:pt x="4970639" y="4625975"/>
                </a:lnTo>
                <a:lnTo>
                  <a:pt x="4981751" y="4678362"/>
                </a:lnTo>
                <a:lnTo>
                  <a:pt x="4989689" y="4738687"/>
                </a:lnTo>
                <a:lnTo>
                  <a:pt x="4992864" y="4806950"/>
                </a:lnTo>
                <a:lnTo>
                  <a:pt x="4989689" y="4875212"/>
                </a:lnTo>
                <a:lnTo>
                  <a:pt x="4981751" y="4935537"/>
                </a:lnTo>
                <a:lnTo>
                  <a:pt x="4970639" y="4987925"/>
                </a:lnTo>
                <a:lnTo>
                  <a:pt x="4956351" y="5033962"/>
                </a:lnTo>
                <a:lnTo>
                  <a:pt x="4940476" y="5075237"/>
                </a:lnTo>
                <a:lnTo>
                  <a:pt x="4921426" y="5114925"/>
                </a:lnTo>
                <a:lnTo>
                  <a:pt x="4902376" y="5149850"/>
                </a:lnTo>
                <a:lnTo>
                  <a:pt x="4883326" y="5186362"/>
                </a:lnTo>
                <a:lnTo>
                  <a:pt x="4865864" y="5226050"/>
                </a:lnTo>
                <a:lnTo>
                  <a:pt x="4848401" y="5268912"/>
                </a:lnTo>
                <a:lnTo>
                  <a:pt x="4834114" y="5313362"/>
                </a:lnTo>
                <a:lnTo>
                  <a:pt x="4824589" y="5365750"/>
                </a:lnTo>
                <a:lnTo>
                  <a:pt x="4815064" y="5426075"/>
                </a:lnTo>
                <a:lnTo>
                  <a:pt x="4813476" y="5494337"/>
                </a:lnTo>
                <a:lnTo>
                  <a:pt x="4815064" y="5562600"/>
                </a:lnTo>
                <a:lnTo>
                  <a:pt x="4824589" y="5622925"/>
                </a:lnTo>
                <a:lnTo>
                  <a:pt x="4834114" y="5675312"/>
                </a:lnTo>
                <a:lnTo>
                  <a:pt x="4848401" y="5721350"/>
                </a:lnTo>
                <a:lnTo>
                  <a:pt x="4865864" y="5762625"/>
                </a:lnTo>
                <a:lnTo>
                  <a:pt x="4883326" y="5802312"/>
                </a:lnTo>
                <a:lnTo>
                  <a:pt x="4902376" y="5840412"/>
                </a:lnTo>
                <a:lnTo>
                  <a:pt x="4921426" y="5876925"/>
                </a:lnTo>
                <a:lnTo>
                  <a:pt x="4940476" y="5915025"/>
                </a:lnTo>
                <a:lnTo>
                  <a:pt x="4956351" y="5956300"/>
                </a:lnTo>
                <a:lnTo>
                  <a:pt x="4970639" y="6003925"/>
                </a:lnTo>
                <a:lnTo>
                  <a:pt x="4981751" y="6056312"/>
                </a:lnTo>
                <a:lnTo>
                  <a:pt x="4989689" y="6113462"/>
                </a:lnTo>
                <a:lnTo>
                  <a:pt x="4992864" y="6183312"/>
                </a:lnTo>
                <a:lnTo>
                  <a:pt x="4989689" y="6251575"/>
                </a:lnTo>
                <a:lnTo>
                  <a:pt x="4981751" y="6311900"/>
                </a:lnTo>
                <a:lnTo>
                  <a:pt x="4970639" y="6361112"/>
                </a:lnTo>
                <a:lnTo>
                  <a:pt x="4956351" y="6407150"/>
                </a:lnTo>
                <a:lnTo>
                  <a:pt x="4940476" y="6448425"/>
                </a:lnTo>
                <a:lnTo>
                  <a:pt x="4923014" y="6488112"/>
                </a:lnTo>
                <a:lnTo>
                  <a:pt x="4905551" y="6523037"/>
                </a:lnTo>
                <a:lnTo>
                  <a:pt x="4886501" y="6561137"/>
                </a:lnTo>
                <a:lnTo>
                  <a:pt x="4867451" y="6597650"/>
                </a:lnTo>
                <a:lnTo>
                  <a:pt x="4851576" y="6640512"/>
                </a:lnTo>
                <a:lnTo>
                  <a:pt x="4835701" y="6683375"/>
                </a:lnTo>
                <a:lnTo>
                  <a:pt x="4826176" y="6735762"/>
                </a:lnTo>
                <a:lnTo>
                  <a:pt x="4818239" y="6791325"/>
                </a:lnTo>
                <a:lnTo>
                  <a:pt x="48134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01A7AB54-3B85-924D-AEF8-766EDB08BD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2161" y="153698"/>
            <a:ext cx="2619375" cy="1743075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3296" y="0"/>
            <a:ext cx="4494882" cy="3774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50000"/>
                    </a14:imgEffect>
                    <a14:imgEffect>
                      <a14:colorTemperature colorTemp="112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9937" y="2831113"/>
            <a:ext cx="2397342" cy="32045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286413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err="1"/>
              <a:t>Levantamiento</a:t>
            </a:r>
            <a:r>
              <a:rPr lang="pl-PL" dirty="0"/>
              <a:t> de los </a:t>
            </a:r>
            <a:r>
              <a:rPr lang="pl-PL" dirty="0" err="1"/>
              <a:t>pasos</a:t>
            </a:r>
            <a:r>
              <a:rPr lang="pl-PL" dirty="0"/>
              <a:t/>
            </a:r>
            <a:br>
              <a:rPr lang="pl-PL" dirty="0"/>
            </a:br>
            <a:r>
              <a:rPr lang="pl-PL" sz="3600" dirty="0">
                <a:solidFill>
                  <a:srgbClr val="002060"/>
                </a:solidFill>
                <a:latin typeface="Calibri" panose="020F0502020204030204" pitchFamily="34" charset="0"/>
              </a:rPr>
              <a:t>podnoszenie rzeźb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4" name="AutoShape 2" descr="Fotos: Cofradía de las Bienaventuranzas | El &amp;#039;Moreno&amp;#039; se alza al cielo"/>
          <p:cNvSpPr>
            <a:spLocks noChangeAspect="1" noChangeArrowheads="1"/>
          </p:cNvSpPr>
          <p:nvPr/>
        </p:nvSpPr>
        <p:spPr bwMode="auto">
          <a:xfrm>
            <a:off x="155575" y="-4114800"/>
            <a:ext cx="12858750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024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416" y="1801258"/>
            <a:ext cx="5387534" cy="3594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 descr="Viernes Santo, Semana Santa Palenc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7238" y="1784389"/>
            <a:ext cx="5067760" cy="35367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016338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La banda de </a:t>
            </a:r>
            <a:r>
              <a:rPr lang="pl-PL" dirty="0" err="1"/>
              <a:t>musica</a:t>
            </a:r>
            <a:r>
              <a:rPr lang="pl-PL" dirty="0"/>
              <a:t/>
            </a:r>
            <a:br>
              <a:rPr lang="pl-PL" dirty="0"/>
            </a:br>
            <a:r>
              <a:rPr lang="pl-PL" sz="3100" b="1" dirty="0">
                <a:solidFill>
                  <a:srgbClr val="002060"/>
                </a:solidFill>
                <a:latin typeface="Calibri" panose="020F0502020204030204" pitchFamily="34" charset="0"/>
              </a:rPr>
              <a:t>zespół muzyczny</a:t>
            </a:r>
            <a:r>
              <a:rPr lang="pl-PL" sz="3100" dirty="0">
                <a:solidFill>
                  <a:srgbClr val="002060"/>
                </a:solidFill>
                <a:latin typeface="Calibri" panose="020F0502020204030204" pitchFamily="34" charset="0"/>
              </a:rPr>
              <a:t/>
            </a:r>
            <a:br>
              <a:rPr lang="pl-PL" sz="3100" dirty="0">
                <a:solidFill>
                  <a:srgbClr val="002060"/>
                </a:solidFill>
                <a:latin typeface="Calibri" panose="020F0502020204030204" pitchFamily="34" charset="0"/>
              </a:rPr>
            </a:br>
            <a:endParaRPr lang="pl-PL" sz="31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645" y="1751682"/>
            <a:ext cx="5001779" cy="35033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 descr="Aprobado el orden procesional de las Bandas para esta Semana San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887" y="1718632"/>
            <a:ext cx="5099677" cy="35694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74169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/>
              <a:t>Domingo de resurrección</a:t>
            </a:r>
            <a:br>
              <a:rPr lang="es-MX" dirty="0"/>
            </a:br>
            <a:r>
              <a:rPr lang="pl-PL" sz="22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Niedziela </a:t>
            </a:r>
            <a:r>
              <a:rPr lang="pl-PL" sz="2200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Wielkanocn</a:t>
            </a:r>
            <a:r>
              <a:rPr lang="es-MX" sz="22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pl-PL" sz="22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22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dirty="0"/>
              <a:t/>
            </a:r>
            <a:br>
              <a:rPr lang="pl-PL" sz="2000" dirty="0"/>
            </a:br>
            <a:r>
              <a:rPr lang="es-MX" sz="2000" dirty="0"/>
              <a:t/>
            </a:r>
            <a:br>
              <a:rPr lang="es-MX" sz="2000" dirty="0"/>
            </a:br>
            <a:endParaRPr lang="pl-PL" sz="2000" dirty="0"/>
          </a:p>
        </p:txBody>
      </p:sp>
      <p:pic>
        <p:nvPicPr>
          <p:cNvPr id="5" name="Picture 2" descr="Fin a la Semana Santa con la llegada de la Hermandad de El Resucitado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296" y="1619479"/>
            <a:ext cx="5651653" cy="3415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María Santísima Reina de los Cielos acompaña al Santísimo Cristo Resucitado"/>
          <p:cNvSpPr>
            <a:spLocks noChangeAspect="1" noChangeArrowheads="1"/>
          </p:cNvSpPr>
          <p:nvPr/>
        </p:nvSpPr>
        <p:spPr bwMode="auto">
          <a:xfrm>
            <a:off x="155575" y="-3184525"/>
            <a:ext cx="11887200" cy="664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6" name="AutoShape 6" descr="María Santísima Reina de los Cielos acompaña al Santísimo Cristo Resucitado"/>
          <p:cNvSpPr>
            <a:spLocks noChangeAspect="1" noChangeArrowheads="1"/>
          </p:cNvSpPr>
          <p:nvPr/>
        </p:nvSpPr>
        <p:spPr bwMode="auto">
          <a:xfrm>
            <a:off x="307975" y="-3032125"/>
            <a:ext cx="11887200" cy="664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306" y="1608462"/>
            <a:ext cx="5089792" cy="3415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761" y="5155894"/>
            <a:ext cx="1685238" cy="1218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0999" y="5155894"/>
            <a:ext cx="1685238" cy="1218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6237" y="5155894"/>
            <a:ext cx="1685238" cy="1218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475" y="5155894"/>
            <a:ext cx="1983720" cy="1218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195" y="5155894"/>
            <a:ext cx="1938968" cy="1218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4163" y="5155894"/>
            <a:ext cx="1916935" cy="1218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ole tekstowe 6"/>
          <p:cNvSpPr txBox="1"/>
          <p:nvPr/>
        </p:nvSpPr>
        <p:spPr>
          <a:xfrm>
            <a:off x="1101687" y="5288096"/>
            <a:ext cx="8681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https://www.youtube.com/watch?v=N-EzhFOI5XU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032501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owolny kształt 6">
            <a:extLst>
              <a:ext uri="{FF2B5EF4-FFF2-40B4-BE49-F238E27FC236}">
                <a16:creationId xmlns:a16="http://schemas.microsoft.com/office/drawing/2014/main" id="{C98F4480-8749-4E48-82BB-3A0F2F311E0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5249F694-12BA-47C4-9FF3-570372F3B9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9" name="Zawartość — symbol zastępczy 8" descr="Schemat">
            <a:extLst>
              <a:ext uri="{FF2B5EF4-FFF2-40B4-BE49-F238E27FC236}">
                <a16:creationId xmlns:a16="http://schemas.microsoft.com/office/drawing/2014/main" id="{8EDEA472-192B-4242-9F8A-CF2C98BFB3C7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275750293"/>
              </p:ext>
            </p:extLst>
          </p:nvPr>
        </p:nvGraphicFramePr>
        <p:xfrm>
          <a:off x="1034474" y="1838035"/>
          <a:ext cx="6779490" cy="41712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pole tekstowe 6">
            <a:extLst>
              <a:ext uri="{FF2B5EF4-FFF2-40B4-BE49-F238E27FC236}">
                <a16:creationId xmlns:a16="http://schemas.microsoft.com/office/drawing/2014/main" id="{A70E8EDF-5B08-5EC3-18EF-1D96E11B2CCE}"/>
              </a:ext>
            </a:extLst>
          </p:cNvPr>
          <p:cNvSpPr txBox="1"/>
          <p:nvPr/>
        </p:nvSpPr>
        <p:spPr>
          <a:xfrm>
            <a:off x="1283855" y="1542473"/>
            <a:ext cx="561308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s-MX" sz="1800" b="1" dirty="0">
              <a:solidFill>
                <a:srgbClr val="C00000"/>
              </a:solidFill>
              <a:effectLst/>
              <a:latin typeface="Bookman Old Style" panose="0205060405050502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800" b="1" dirty="0">
                <a:solidFill>
                  <a:srgbClr val="C0000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Niedziela i Poniedziałek Wielkanocny </a:t>
            </a:r>
            <a:r>
              <a:rPr lang="pl-PL" sz="1800" dirty="0">
                <a:solidFill>
                  <a:srgbClr val="222222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 czas, w którym Hiszpanie spędzają czas wśród rodzin lub przeznaczają go na podróżowanie i zwiedzanie innych regionów Hiszpanii. Tak komentuje to Hiszpanka </a:t>
            </a:r>
            <a:endParaRPr lang="pl-PL" dirty="0">
              <a:latin typeface="Bookman Old Style" panose="02050604050505020204" pitchFamily="18" charset="0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70AB3D4A-DCA4-2F95-3061-7F2B67E7260C}"/>
              </a:ext>
            </a:extLst>
          </p:cNvPr>
          <p:cNvSpPr txBox="1"/>
          <p:nvPr/>
        </p:nvSpPr>
        <p:spPr>
          <a:xfrm>
            <a:off x="7294973" y="1403928"/>
            <a:ext cx="4703063" cy="2333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  <a:spcAft>
                <a:spcPts val="800"/>
              </a:spcAft>
            </a:pPr>
            <a:r>
              <a:rPr lang="pl-PL" sz="1800" dirty="0">
                <a:solidFill>
                  <a:srgbClr val="222222"/>
                </a:solidFill>
                <a:effectLst/>
                <a:latin typeface="Catamaran"/>
                <a:ea typeface="Times New Roman" panose="02020603050405020304" pitchFamily="18" charset="0"/>
                <a:cs typeface="Times New Roman" panose="02020603050405020304" pitchFamily="18" charset="0"/>
              </a:rPr>
              <a:t>Dużo rodzin spędza czas razem. Kiedy nie uczestniczą w procesjach mają w zwyczaju jechać na plażę albo zwiedzają różne zakątki Hiszpanii. Dużo ludzi podróżuje odwiedzając nowe miejsc</a:t>
            </a:r>
            <a:r>
              <a:rPr lang="es-MX" sz="1800" dirty="0">
                <a:solidFill>
                  <a:srgbClr val="222222"/>
                </a:solidFill>
                <a:effectLst/>
                <a:latin typeface="Catamaran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pl-PL" sz="1800" dirty="0">
                <a:solidFill>
                  <a:srgbClr val="222222"/>
                </a:solidFill>
                <a:effectLst/>
                <a:latin typeface="Catamaran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ts val="2400"/>
              </a:lnSpc>
              <a:spcAft>
                <a:spcPts val="800"/>
              </a:spcAft>
            </a:pPr>
            <a:r>
              <a:rPr lang="pl-PL" sz="1800" dirty="0">
                <a:solidFill>
                  <a:srgbClr val="222222"/>
                </a:solidFill>
                <a:effectLst/>
                <a:latin typeface="Catamaran"/>
                <a:ea typeface="Times New Roman" panose="02020603050405020304" pitchFamily="18" charset="0"/>
                <a:cs typeface="Times New Roman" panose="02020603050405020304" pitchFamily="18" charset="0"/>
              </a:rPr>
              <a:t>Hiszpanie spędzają ten czas radośnie, ciesząc się z dobrej wiosennej pogody.</a:t>
            </a:r>
            <a:endParaRPr lang="pl-PL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ytuł 1"/>
          <p:cNvSpPr txBox="1">
            <a:spLocks/>
          </p:cNvSpPr>
          <p:nvPr/>
        </p:nvSpPr>
        <p:spPr>
          <a:xfrm>
            <a:off x="1251678" y="382385"/>
            <a:ext cx="10178322" cy="116008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dirty="0"/>
              <a:t>El domingo y lunes de pascua</a:t>
            </a:r>
          </a:p>
          <a:p>
            <a:r>
              <a:rPr lang="pl-PL" sz="3600" b="1" dirty="0">
                <a:solidFill>
                  <a:srgbClr val="C0000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Niedziela i Poniedziałki Wielkanocny</a:t>
            </a:r>
            <a:endParaRPr lang="pl-PL" sz="3600" dirty="0"/>
          </a:p>
        </p:txBody>
      </p:sp>
      <p:pic>
        <p:nvPicPr>
          <p:cNvPr id="7172" name="Picture 4" descr="https://madreshoy.com/wp-content/uploads/2019/04/consejos-viajar-familia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3160" y="4254615"/>
            <a:ext cx="3619045" cy="2411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95550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45818C34-CB88-B17F-B617-BFEAEEA9101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62525" y="3737358"/>
            <a:ext cx="4272881" cy="24845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0BB99AD8-CC62-975C-826C-B405B69AD6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43210" y="1922443"/>
            <a:ext cx="4450814" cy="134956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MX" sz="3600" b="1" u="sng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Garbanzos</a:t>
            </a:r>
          </a:p>
          <a:p>
            <a:pPr marL="0" indent="0" algn="ctr">
              <a:buNone/>
            </a:pPr>
            <a:r>
              <a:rPr lang="pl-PL" sz="36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(zupa z cieciorki)</a:t>
            </a:r>
            <a:endParaRPr lang="pl-PL" sz="3600" dirty="0">
              <a:latin typeface="Calibri" panose="020F0502020204030204" pitchFamily="34" charset="0"/>
            </a:endParaRPr>
          </a:p>
        </p:txBody>
      </p:sp>
      <p:pic>
        <p:nvPicPr>
          <p:cNvPr id="6" name="Symbol zastępczy zawartości 4">
            <a:extLst>
              <a:ext uri="{FF2B5EF4-FFF2-40B4-BE49-F238E27FC236}">
                <a16:creationId xmlns:a16="http://schemas.microsoft.com/office/drawing/2014/main" id="{7468535C-CE85-2954-D580-CDB0325E7A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1307" y="3679634"/>
            <a:ext cx="4084477" cy="26770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Prostokąt 7"/>
          <p:cNvSpPr/>
          <p:nvPr/>
        </p:nvSpPr>
        <p:spPr>
          <a:xfrm>
            <a:off x="7061812" y="1948813"/>
            <a:ext cx="40248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600" b="1" u="sng" dirty="0">
                <a:solidFill>
                  <a:srgbClr val="46B2B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P</a:t>
            </a:r>
            <a:r>
              <a:rPr lang="pl-PL" sz="3600" b="1" u="sng" dirty="0" err="1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otaje</a:t>
            </a:r>
            <a:r>
              <a:rPr lang="pl-PL" sz="3600" b="1" u="sng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de </a:t>
            </a:r>
            <a:r>
              <a:rPr lang="pl-PL" sz="3600" b="1" u="sng" dirty="0" err="1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vigilia</a:t>
            </a:r>
            <a:r>
              <a:rPr lang="pl-PL" sz="3600" b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ctr"/>
            <a:r>
              <a:rPr lang="pl-PL" sz="36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(potrawka z rybą)</a:t>
            </a:r>
            <a:endParaRPr lang="pl-PL" sz="3600" dirty="0">
              <a:latin typeface="Calibri" panose="020F0502020204030204" pitchFamily="34" charset="0"/>
            </a:endParaRPr>
          </a:p>
        </p:txBody>
      </p:sp>
      <p:sp>
        <p:nvSpPr>
          <p:cNvPr id="7" name="Tytuł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4000" dirty="0"/>
              <a:t>Podczas </a:t>
            </a:r>
            <a:r>
              <a:rPr lang="pl-PL" sz="4000" dirty="0">
                <a:solidFill>
                  <a:srgbClr val="2A1500"/>
                </a:solidFill>
              </a:rPr>
              <a:t>Ś</a:t>
            </a:r>
            <a:r>
              <a:rPr lang="es-MX" sz="4000" dirty="0">
                <a:solidFill>
                  <a:srgbClr val="2A1500"/>
                </a:solidFill>
              </a:rPr>
              <a:t>wi</a:t>
            </a:r>
            <a:r>
              <a:rPr lang="pl-PL" sz="4000" b="1" dirty="0">
                <a:solidFill>
                  <a:srgbClr val="2A15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ą</a:t>
            </a:r>
            <a:r>
              <a:rPr lang="es-MX" sz="4000" dirty="0">
                <a:solidFill>
                  <a:srgbClr val="2A1500"/>
                </a:solidFill>
              </a:rPr>
              <a:t>t </a:t>
            </a:r>
            <a:r>
              <a:rPr lang="es-MX" sz="4000" dirty="0"/>
              <a:t>na </a:t>
            </a:r>
            <a:r>
              <a:rPr lang="es-MX" sz="4000" dirty="0" err="1"/>
              <a:t>hiszpa</a:t>
            </a:r>
            <a:r>
              <a:rPr lang="pl-PL" sz="4000" b="1" dirty="0">
                <a:solidFill>
                  <a:srgbClr val="2A15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ń</a:t>
            </a:r>
            <a:r>
              <a:rPr lang="es-MX" sz="4000" dirty="0"/>
              <a:t>skich st</a:t>
            </a:r>
            <a:r>
              <a:rPr lang="pl-PL" sz="4000" dirty="0" err="1"/>
              <a:t>O</a:t>
            </a:r>
            <a:r>
              <a:rPr lang="pl-PL" sz="4000" b="1" dirty="0" err="1">
                <a:solidFill>
                  <a:srgbClr val="2A15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ł</a:t>
            </a:r>
            <a:r>
              <a:rPr lang="es-MX" sz="4000" dirty="0"/>
              <a:t>ach </a:t>
            </a:r>
            <a:r>
              <a:rPr lang="es-MX" sz="4000" dirty="0">
                <a:solidFill>
                  <a:srgbClr val="2A1500"/>
                </a:solidFill>
              </a:rPr>
              <a:t>kr</a:t>
            </a:r>
            <a:r>
              <a:rPr lang="pl-PL" sz="4000" b="1" dirty="0">
                <a:solidFill>
                  <a:srgbClr val="2A15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lang="es-MX" sz="4000" dirty="0" err="1">
                <a:solidFill>
                  <a:srgbClr val="2A1500"/>
                </a:solidFill>
              </a:rPr>
              <a:t>luj</a:t>
            </a:r>
            <a:r>
              <a:rPr lang="pl-PL" sz="4000" b="1" dirty="0">
                <a:solidFill>
                  <a:srgbClr val="2A15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ą</a:t>
            </a:r>
            <a:r>
              <a:rPr lang="es-MX" sz="4000" dirty="0">
                <a:solidFill>
                  <a:srgbClr val="2A1500"/>
                </a:solidFill>
              </a:rPr>
              <a:t> </a:t>
            </a:r>
            <a:r>
              <a:rPr lang="es-MX" sz="4000" dirty="0" err="1"/>
              <a:t>takie</a:t>
            </a:r>
            <a:r>
              <a:rPr lang="es-MX" sz="4000" dirty="0"/>
              <a:t> </a:t>
            </a:r>
            <a:r>
              <a:rPr lang="es-MX" sz="4000" dirty="0" err="1"/>
              <a:t>przysmaki</a:t>
            </a:r>
            <a:r>
              <a:rPr lang="es-MX" sz="4000" dirty="0"/>
              <a:t> </a:t>
            </a:r>
            <a:r>
              <a:rPr lang="es-MX" sz="4000" dirty="0" err="1"/>
              <a:t>jak</a:t>
            </a:r>
            <a:r>
              <a:rPr lang="es-MX" sz="4000" dirty="0"/>
              <a:t> </a:t>
            </a:r>
            <a:r>
              <a:rPr lang="es-MX" sz="4000" dirty="0">
                <a:sym typeface="Wingdings" panose="05000000000000000000" pitchFamily="2" charset="2"/>
              </a:rPr>
              <a:t></a:t>
            </a:r>
            <a:endParaRPr lang="pl-PL" sz="4000" dirty="0"/>
          </a:p>
        </p:txBody>
      </p:sp>
    </p:spTree>
    <p:extLst>
      <p:ext uri="{BB962C8B-B14F-4D97-AF65-F5344CB8AC3E}">
        <p14:creationId xmlns:p14="http://schemas.microsoft.com/office/powerpoint/2010/main" val="27754891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FDE0D660-D6B4-9F4D-6A0C-E1A2F286BE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75992" y="2273145"/>
            <a:ext cx="3399588" cy="97499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MX" sz="36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pl-PL" sz="3600" b="1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orrijas</a:t>
            </a:r>
            <a:endParaRPr lang="pl-PL" sz="3600" b="1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0B30D5A6-07F2-70EF-3B57-8984AA1DBB0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90670" y="2919478"/>
            <a:ext cx="3657600" cy="2853362"/>
          </a:xfrm>
          <a:prstGeom prst="rect">
            <a:avLst/>
          </a:prstGeom>
        </p:spPr>
      </p:pic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2FA9FBD9-F806-AD58-FC1F-483CD9506F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5911" y="2919478"/>
            <a:ext cx="3503595" cy="2864378"/>
          </a:xfrm>
          <a:prstGeom prst="rect">
            <a:avLst/>
          </a:prstGeom>
        </p:spPr>
      </p:pic>
      <p:sp>
        <p:nvSpPr>
          <p:cNvPr id="6" name="Symbol zastępczy zawartości 3">
            <a:extLst>
              <a:ext uri="{FF2B5EF4-FFF2-40B4-BE49-F238E27FC236}">
                <a16:creationId xmlns:a16="http://schemas.microsoft.com/office/drawing/2014/main" id="{FDE0D660-D6B4-9F4D-6A0C-E1A2F286BE14}"/>
              </a:ext>
            </a:extLst>
          </p:cNvPr>
          <p:cNvSpPr txBox="1">
            <a:spLocks/>
          </p:cNvSpPr>
          <p:nvPr/>
        </p:nvSpPr>
        <p:spPr>
          <a:xfrm>
            <a:off x="5863761" y="2273146"/>
            <a:ext cx="3108632" cy="97499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pl-PL" sz="6000" dirty="0">
              <a:solidFill>
                <a:srgbClr val="C00000"/>
              </a:solidFill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4575580" y="2273146"/>
            <a:ext cx="49908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b="1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pl-PL" sz="3600" b="1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uñuelos</a:t>
            </a:r>
            <a:r>
              <a:rPr lang="pl-PL" sz="36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czy flores</a:t>
            </a:r>
            <a:endParaRPr lang="pl-PL" sz="3600" b="1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pic>
        <p:nvPicPr>
          <p:cNvPr id="10" name="Symbol zastępczy zawartości 4">
            <a:extLst>
              <a:ext uri="{FF2B5EF4-FFF2-40B4-BE49-F238E27FC236}">
                <a16:creationId xmlns:a16="http://schemas.microsoft.com/office/drawing/2014/main" id="{F68EC97C-F145-96DC-D70A-32C2BC3AAC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4707" y="2919477"/>
            <a:ext cx="3327094" cy="2776243"/>
          </a:xfrm>
          <a:prstGeom prst="rect">
            <a:avLst/>
          </a:prstGeom>
        </p:spPr>
      </p:pic>
      <p:sp>
        <p:nvSpPr>
          <p:cNvPr id="11" name="Symbol zastępczy zawartości 3">
            <a:extLst>
              <a:ext uri="{FF2B5EF4-FFF2-40B4-BE49-F238E27FC236}">
                <a16:creationId xmlns:a16="http://schemas.microsoft.com/office/drawing/2014/main" id="{FDE0D660-D6B4-9F4D-6A0C-E1A2F286BE14}"/>
              </a:ext>
            </a:extLst>
          </p:cNvPr>
          <p:cNvSpPr txBox="1">
            <a:spLocks/>
          </p:cNvSpPr>
          <p:nvPr/>
        </p:nvSpPr>
        <p:spPr>
          <a:xfrm>
            <a:off x="8424707" y="2274981"/>
            <a:ext cx="3399588" cy="9749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MX" sz="3600" b="1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Manchegas</a:t>
            </a:r>
            <a:endParaRPr lang="pl-PL" sz="3600" b="1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sp>
        <p:nvSpPr>
          <p:cNvPr id="7" name="Tytuł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000" b="1" dirty="0">
                <a:solidFill>
                  <a:srgbClr val="2A15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Hiszpańskie słodycze </a:t>
            </a:r>
            <a:br>
              <a:rPr lang="pl-PL" sz="4000" b="1" dirty="0">
                <a:solidFill>
                  <a:srgbClr val="2A15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4000" b="1" dirty="0">
                <a:solidFill>
                  <a:srgbClr val="2A15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na ten czas to głównie:</a:t>
            </a:r>
            <a:endParaRPr lang="pl-PL" sz="4000" dirty="0">
              <a:solidFill>
                <a:srgbClr val="2A150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669" y="5871998"/>
            <a:ext cx="2622677" cy="832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346" y="5871998"/>
            <a:ext cx="2622677" cy="832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023" y="5871998"/>
            <a:ext cx="2622677" cy="832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8700" y="5871998"/>
            <a:ext cx="2622677" cy="832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64933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/>
              <a:t>Un platillo y un postre de pascua</a:t>
            </a:r>
            <a:br>
              <a:rPr lang="es-MX" dirty="0"/>
            </a:br>
            <a:r>
              <a:rPr lang="pl-PL" sz="36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</a:rPr>
              <a:t>talerz i wielkanocny deser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pic>
        <p:nvPicPr>
          <p:cNvPr id="5122" name="Picture 2" descr="El Domingo de Pascua también se celebra en la mes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8104" y="2093205"/>
            <a:ext cx="4713739" cy="345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827" y="2095933"/>
            <a:ext cx="4800600" cy="3558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ymbol zastępczy zawartości 3">
            <a:extLst>
              <a:ext uri="{FF2B5EF4-FFF2-40B4-BE49-F238E27FC236}">
                <a16:creationId xmlns:a16="http://schemas.microsoft.com/office/drawing/2014/main" id="{FDE0D660-D6B4-9F4D-6A0C-E1A2F286BE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00560" y="5765492"/>
            <a:ext cx="3399588" cy="97499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MX" sz="3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Paella</a:t>
            </a:r>
            <a:endParaRPr lang="pl-PL" sz="3600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Symbol zastępczy zawartości 3">
            <a:extLst>
              <a:ext uri="{FF2B5EF4-FFF2-40B4-BE49-F238E27FC236}">
                <a16:creationId xmlns:a16="http://schemas.microsoft.com/office/drawing/2014/main" id="{FDE0D660-D6B4-9F4D-6A0C-E1A2F286BE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54758" y="5651653"/>
            <a:ext cx="3399588" cy="97499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MX" sz="3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Mona de Pascua</a:t>
            </a:r>
            <a:endParaRPr lang="pl-PL" sz="3600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661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12703" y="338318"/>
            <a:ext cx="10526617" cy="1492132"/>
          </a:xfrm>
        </p:spPr>
        <p:txBody>
          <a:bodyPr>
            <a:normAutofit fontScale="90000"/>
          </a:bodyPr>
          <a:lstStyle/>
          <a:p>
            <a:r>
              <a:rPr lang="es-MX" sz="6000" dirty="0"/>
              <a:t>El conejo y los huevos de pascua</a:t>
            </a:r>
            <a:r>
              <a:rPr lang="es-MX" dirty="0"/>
              <a:t/>
            </a:r>
            <a:br>
              <a:rPr lang="es-MX" dirty="0"/>
            </a:br>
            <a:r>
              <a:rPr lang="es-MX" sz="3600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</a:rPr>
              <a:t>Wielkanocny</a:t>
            </a:r>
            <a:r>
              <a:rPr lang="es-MX" sz="36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s-MX" sz="3600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</a:rPr>
              <a:t>królik</a:t>
            </a:r>
            <a:r>
              <a:rPr lang="es-MX" sz="36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</a:rPr>
              <a:t> i </a:t>
            </a:r>
            <a:r>
              <a:rPr lang="es-MX" sz="3600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</a:rPr>
              <a:t>jajka</a:t>
            </a:r>
            <a:endParaRPr lang="pl-PL" sz="3600" dirty="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6268" y="1208641"/>
            <a:ext cx="3545506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Un tradicional huevo de chocolate con leche con sus versiones minis. Hoy en la actualidad hay varios moldes con diseños y texturas para comprar y que sean llamativos y diferent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683" y="4964131"/>
            <a:ext cx="2633031" cy="1757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10" descr="https://arc-anglerfish-arc2-prod-abccolor.s3.amazonaws.com/public/A5CTORXSHZBXXK7MYY3KPHIJH4.jpg"/>
          <p:cNvSpPr>
            <a:spLocks noChangeAspect="1" noChangeArrowheads="1"/>
          </p:cNvSpPr>
          <p:nvPr/>
        </p:nvSpPr>
        <p:spPr bwMode="auto">
          <a:xfrm>
            <a:off x="155575" y="-2262188"/>
            <a:ext cx="7334250" cy="471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6" name="AutoShape 12" descr="https://arc-anglerfish-arc2-prod-abccolor.s3.amazonaws.com/public/A5CTORXSHZBXXK7MYY3KPHIJH4.jpg"/>
          <p:cNvSpPr>
            <a:spLocks noChangeAspect="1" noChangeArrowheads="1"/>
          </p:cNvSpPr>
          <p:nvPr/>
        </p:nvSpPr>
        <p:spPr bwMode="auto">
          <a:xfrm>
            <a:off x="307975" y="-2109788"/>
            <a:ext cx="7334250" cy="471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8205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217" y="1611704"/>
            <a:ext cx="4249766" cy="321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7" name="Picture 15" descr="Conejo de Pascua, leyenda, origen y tradición - pataPat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243" y="4964131"/>
            <a:ext cx="2633184" cy="1757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17" descr="La tradición cuenta que el conejo se encarga de repartir los huevos de chocolate durante el Domingo de Resurrección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8" name="AutoShape 19" descr="La tradición cuenta que el conejo se encarga de repartir los huevos de chocolate durante el Domingo de Resurrección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8212" name="Picture 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449" y="5129354"/>
            <a:ext cx="3262770" cy="1591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82459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Prostokąt 9">
            <a:extLst>
              <a:ext uri="{FF2B5EF4-FFF2-40B4-BE49-F238E27FC236}">
                <a16:creationId xmlns:a16="http://schemas.microsoft.com/office/drawing/2014/main" id="{0E624BD9-62FB-467A-ACDC-4836ADC5FED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endParaRPr lang="pl-PL"/>
          </a:p>
        </p:txBody>
      </p:sp>
      <p:sp>
        <p:nvSpPr>
          <p:cNvPr id="12" name="Dowolny kształt 13">
            <a:extLst>
              <a:ext uri="{FF2B5EF4-FFF2-40B4-BE49-F238E27FC236}">
                <a16:creationId xmlns:a16="http://schemas.microsoft.com/office/drawing/2014/main" id="{4C973920-672E-443D-8D2E-2D1E3853A0C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 flipH="1">
            <a:off x="141730" y="0"/>
            <a:ext cx="7789615" cy="6858000"/>
          </a:xfrm>
          <a:custGeom>
            <a:avLst/>
            <a:gdLst>
              <a:gd name="connsiteX0" fmla="*/ 9807836 w 9807836"/>
              <a:gd name="connsiteY0" fmla="*/ 0 h 6858000"/>
              <a:gd name="connsiteX1" fmla="*/ 0 w 9807836"/>
              <a:gd name="connsiteY1" fmla="*/ 0 h 6858000"/>
              <a:gd name="connsiteX2" fmla="*/ 26987 w 9807836"/>
              <a:gd name="connsiteY2" fmla="*/ 87312 h 6858000"/>
              <a:gd name="connsiteX3" fmla="*/ 52387 w 9807836"/>
              <a:gd name="connsiteY3" fmla="*/ 174625 h 6858000"/>
              <a:gd name="connsiteX4" fmla="*/ 77787 w 9807836"/>
              <a:gd name="connsiteY4" fmla="*/ 263525 h 6858000"/>
              <a:gd name="connsiteX5" fmla="*/ 100012 w 9807836"/>
              <a:gd name="connsiteY5" fmla="*/ 354012 h 6858000"/>
              <a:gd name="connsiteX6" fmla="*/ 127000 w 9807836"/>
              <a:gd name="connsiteY6" fmla="*/ 441325 h 6858000"/>
              <a:gd name="connsiteX7" fmla="*/ 155575 w 9807836"/>
              <a:gd name="connsiteY7" fmla="*/ 525462 h 6858000"/>
              <a:gd name="connsiteX8" fmla="*/ 192087 w 9807836"/>
              <a:gd name="connsiteY8" fmla="*/ 604837 h 6858000"/>
              <a:gd name="connsiteX9" fmla="*/ 234950 w 9807836"/>
              <a:gd name="connsiteY9" fmla="*/ 677862 h 6858000"/>
              <a:gd name="connsiteX10" fmla="*/ 282575 w 9807836"/>
              <a:gd name="connsiteY10" fmla="*/ 739775 h 6858000"/>
              <a:gd name="connsiteX11" fmla="*/ 334962 w 9807836"/>
              <a:gd name="connsiteY11" fmla="*/ 798512 h 6858000"/>
              <a:gd name="connsiteX12" fmla="*/ 395287 w 9807836"/>
              <a:gd name="connsiteY12" fmla="*/ 852487 h 6858000"/>
              <a:gd name="connsiteX13" fmla="*/ 458787 w 9807836"/>
              <a:gd name="connsiteY13" fmla="*/ 906462 h 6858000"/>
              <a:gd name="connsiteX14" fmla="*/ 525462 w 9807836"/>
              <a:gd name="connsiteY14" fmla="*/ 957262 h 6858000"/>
              <a:gd name="connsiteX15" fmla="*/ 592137 w 9807836"/>
              <a:gd name="connsiteY15" fmla="*/ 1008062 h 6858000"/>
              <a:gd name="connsiteX16" fmla="*/ 660400 w 9807836"/>
              <a:gd name="connsiteY16" fmla="*/ 1060450 h 6858000"/>
              <a:gd name="connsiteX17" fmla="*/ 725487 w 9807836"/>
              <a:gd name="connsiteY17" fmla="*/ 1111250 h 6858000"/>
              <a:gd name="connsiteX18" fmla="*/ 787400 w 9807836"/>
              <a:gd name="connsiteY18" fmla="*/ 1165225 h 6858000"/>
              <a:gd name="connsiteX19" fmla="*/ 844550 w 9807836"/>
              <a:gd name="connsiteY19" fmla="*/ 1223962 h 6858000"/>
              <a:gd name="connsiteX20" fmla="*/ 896937 w 9807836"/>
              <a:gd name="connsiteY20" fmla="*/ 1282700 h 6858000"/>
              <a:gd name="connsiteX21" fmla="*/ 939800 w 9807836"/>
              <a:gd name="connsiteY21" fmla="*/ 1346200 h 6858000"/>
              <a:gd name="connsiteX22" fmla="*/ 976312 w 9807836"/>
              <a:gd name="connsiteY22" fmla="*/ 1417637 h 6858000"/>
              <a:gd name="connsiteX23" fmla="*/ 998537 w 9807836"/>
              <a:gd name="connsiteY23" fmla="*/ 1487487 h 6858000"/>
              <a:gd name="connsiteX24" fmla="*/ 1012825 w 9807836"/>
              <a:gd name="connsiteY24" fmla="*/ 1565275 h 6858000"/>
              <a:gd name="connsiteX25" fmla="*/ 1019175 w 9807836"/>
              <a:gd name="connsiteY25" fmla="*/ 1641475 h 6858000"/>
              <a:gd name="connsiteX26" fmla="*/ 1017587 w 9807836"/>
              <a:gd name="connsiteY26" fmla="*/ 1722437 h 6858000"/>
              <a:gd name="connsiteX27" fmla="*/ 1011237 w 9807836"/>
              <a:gd name="connsiteY27" fmla="*/ 1803400 h 6858000"/>
              <a:gd name="connsiteX28" fmla="*/ 1003300 w 9807836"/>
              <a:gd name="connsiteY28" fmla="*/ 1887537 h 6858000"/>
              <a:gd name="connsiteX29" fmla="*/ 992187 w 9807836"/>
              <a:gd name="connsiteY29" fmla="*/ 1971675 h 6858000"/>
              <a:gd name="connsiteX30" fmla="*/ 979487 w 9807836"/>
              <a:gd name="connsiteY30" fmla="*/ 2055812 h 6858000"/>
              <a:gd name="connsiteX31" fmla="*/ 969962 w 9807836"/>
              <a:gd name="connsiteY31" fmla="*/ 2139950 h 6858000"/>
              <a:gd name="connsiteX32" fmla="*/ 963612 w 9807836"/>
              <a:gd name="connsiteY32" fmla="*/ 2224087 h 6858000"/>
              <a:gd name="connsiteX33" fmla="*/ 958850 w 9807836"/>
              <a:gd name="connsiteY33" fmla="*/ 2305050 h 6858000"/>
              <a:gd name="connsiteX34" fmla="*/ 963612 w 9807836"/>
              <a:gd name="connsiteY34" fmla="*/ 2384425 h 6858000"/>
              <a:gd name="connsiteX35" fmla="*/ 973137 w 9807836"/>
              <a:gd name="connsiteY35" fmla="*/ 2462212 h 6858000"/>
              <a:gd name="connsiteX36" fmla="*/ 993775 w 9807836"/>
              <a:gd name="connsiteY36" fmla="*/ 2543175 h 6858000"/>
              <a:gd name="connsiteX37" fmla="*/ 1025525 w 9807836"/>
              <a:gd name="connsiteY37" fmla="*/ 2622550 h 6858000"/>
              <a:gd name="connsiteX38" fmla="*/ 1063625 w 9807836"/>
              <a:gd name="connsiteY38" fmla="*/ 2701925 h 6858000"/>
              <a:gd name="connsiteX39" fmla="*/ 1106487 w 9807836"/>
              <a:gd name="connsiteY39" fmla="*/ 2781300 h 6858000"/>
              <a:gd name="connsiteX40" fmla="*/ 1150937 w 9807836"/>
              <a:gd name="connsiteY40" fmla="*/ 2859087 h 6858000"/>
              <a:gd name="connsiteX41" fmla="*/ 1198562 w 9807836"/>
              <a:gd name="connsiteY41" fmla="*/ 2938462 h 6858000"/>
              <a:gd name="connsiteX42" fmla="*/ 1241425 w 9807836"/>
              <a:gd name="connsiteY42" fmla="*/ 3017837 h 6858000"/>
              <a:gd name="connsiteX43" fmla="*/ 1284288 w 9807836"/>
              <a:gd name="connsiteY43" fmla="*/ 3098800 h 6858000"/>
              <a:gd name="connsiteX44" fmla="*/ 1320800 w 9807836"/>
              <a:gd name="connsiteY44" fmla="*/ 3179762 h 6858000"/>
              <a:gd name="connsiteX45" fmla="*/ 1349375 w 9807836"/>
              <a:gd name="connsiteY45" fmla="*/ 3260725 h 6858000"/>
              <a:gd name="connsiteX46" fmla="*/ 1365250 w 9807836"/>
              <a:gd name="connsiteY46" fmla="*/ 3343275 h 6858000"/>
              <a:gd name="connsiteX47" fmla="*/ 1374775 w 9807836"/>
              <a:gd name="connsiteY47" fmla="*/ 3429000 h 6858000"/>
              <a:gd name="connsiteX48" fmla="*/ 1365250 w 9807836"/>
              <a:gd name="connsiteY48" fmla="*/ 3514725 h 6858000"/>
              <a:gd name="connsiteX49" fmla="*/ 1349375 w 9807836"/>
              <a:gd name="connsiteY49" fmla="*/ 3597275 h 6858000"/>
              <a:gd name="connsiteX50" fmla="*/ 1320800 w 9807836"/>
              <a:gd name="connsiteY50" fmla="*/ 3678237 h 6858000"/>
              <a:gd name="connsiteX51" fmla="*/ 1284288 w 9807836"/>
              <a:gd name="connsiteY51" fmla="*/ 3759200 h 6858000"/>
              <a:gd name="connsiteX52" fmla="*/ 1241425 w 9807836"/>
              <a:gd name="connsiteY52" fmla="*/ 3840162 h 6858000"/>
              <a:gd name="connsiteX53" fmla="*/ 1198562 w 9807836"/>
              <a:gd name="connsiteY53" fmla="*/ 3919537 h 6858000"/>
              <a:gd name="connsiteX54" fmla="*/ 1150937 w 9807836"/>
              <a:gd name="connsiteY54" fmla="*/ 3998912 h 6858000"/>
              <a:gd name="connsiteX55" fmla="*/ 1106487 w 9807836"/>
              <a:gd name="connsiteY55" fmla="*/ 4076700 h 6858000"/>
              <a:gd name="connsiteX56" fmla="*/ 1063625 w 9807836"/>
              <a:gd name="connsiteY56" fmla="*/ 4156075 h 6858000"/>
              <a:gd name="connsiteX57" fmla="*/ 1025525 w 9807836"/>
              <a:gd name="connsiteY57" fmla="*/ 4235450 h 6858000"/>
              <a:gd name="connsiteX58" fmla="*/ 993775 w 9807836"/>
              <a:gd name="connsiteY58" fmla="*/ 4314825 h 6858000"/>
              <a:gd name="connsiteX59" fmla="*/ 973137 w 9807836"/>
              <a:gd name="connsiteY59" fmla="*/ 4395787 h 6858000"/>
              <a:gd name="connsiteX60" fmla="*/ 963612 w 9807836"/>
              <a:gd name="connsiteY60" fmla="*/ 4473575 h 6858000"/>
              <a:gd name="connsiteX61" fmla="*/ 958850 w 9807836"/>
              <a:gd name="connsiteY61" fmla="*/ 4552950 h 6858000"/>
              <a:gd name="connsiteX62" fmla="*/ 963612 w 9807836"/>
              <a:gd name="connsiteY62" fmla="*/ 4633912 h 6858000"/>
              <a:gd name="connsiteX63" fmla="*/ 969962 w 9807836"/>
              <a:gd name="connsiteY63" fmla="*/ 4718050 h 6858000"/>
              <a:gd name="connsiteX64" fmla="*/ 979487 w 9807836"/>
              <a:gd name="connsiteY64" fmla="*/ 4802187 h 6858000"/>
              <a:gd name="connsiteX65" fmla="*/ 992187 w 9807836"/>
              <a:gd name="connsiteY65" fmla="*/ 4886325 h 6858000"/>
              <a:gd name="connsiteX66" fmla="*/ 1003300 w 9807836"/>
              <a:gd name="connsiteY66" fmla="*/ 4970462 h 6858000"/>
              <a:gd name="connsiteX67" fmla="*/ 1011237 w 9807836"/>
              <a:gd name="connsiteY67" fmla="*/ 5054600 h 6858000"/>
              <a:gd name="connsiteX68" fmla="*/ 1017587 w 9807836"/>
              <a:gd name="connsiteY68" fmla="*/ 5135562 h 6858000"/>
              <a:gd name="connsiteX69" fmla="*/ 1019175 w 9807836"/>
              <a:gd name="connsiteY69" fmla="*/ 5216525 h 6858000"/>
              <a:gd name="connsiteX70" fmla="*/ 1012825 w 9807836"/>
              <a:gd name="connsiteY70" fmla="*/ 5292725 h 6858000"/>
              <a:gd name="connsiteX71" fmla="*/ 998537 w 9807836"/>
              <a:gd name="connsiteY71" fmla="*/ 5370512 h 6858000"/>
              <a:gd name="connsiteX72" fmla="*/ 976312 w 9807836"/>
              <a:gd name="connsiteY72" fmla="*/ 5440362 h 6858000"/>
              <a:gd name="connsiteX73" fmla="*/ 939800 w 9807836"/>
              <a:gd name="connsiteY73" fmla="*/ 5511800 h 6858000"/>
              <a:gd name="connsiteX74" fmla="*/ 896937 w 9807836"/>
              <a:gd name="connsiteY74" fmla="*/ 5575300 h 6858000"/>
              <a:gd name="connsiteX75" fmla="*/ 844550 w 9807836"/>
              <a:gd name="connsiteY75" fmla="*/ 5634037 h 6858000"/>
              <a:gd name="connsiteX76" fmla="*/ 787400 w 9807836"/>
              <a:gd name="connsiteY76" fmla="*/ 5692775 h 6858000"/>
              <a:gd name="connsiteX77" fmla="*/ 725487 w 9807836"/>
              <a:gd name="connsiteY77" fmla="*/ 5746750 h 6858000"/>
              <a:gd name="connsiteX78" fmla="*/ 660400 w 9807836"/>
              <a:gd name="connsiteY78" fmla="*/ 5797550 h 6858000"/>
              <a:gd name="connsiteX79" fmla="*/ 592137 w 9807836"/>
              <a:gd name="connsiteY79" fmla="*/ 5849937 h 6858000"/>
              <a:gd name="connsiteX80" fmla="*/ 525462 w 9807836"/>
              <a:gd name="connsiteY80" fmla="*/ 5900737 h 6858000"/>
              <a:gd name="connsiteX81" fmla="*/ 458787 w 9807836"/>
              <a:gd name="connsiteY81" fmla="*/ 5951537 h 6858000"/>
              <a:gd name="connsiteX82" fmla="*/ 395287 w 9807836"/>
              <a:gd name="connsiteY82" fmla="*/ 6005512 h 6858000"/>
              <a:gd name="connsiteX83" fmla="*/ 334962 w 9807836"/>
              <a:gd name="connsiteY83" fmla="*/ 6059487 h 6858000"/>
              <a:gd name="connsiteX84" fmla="*/ 282575 w 9807836"/>
              <a:gd name="connsiteY84" fmla="*/ 6118225 h 6858000"/>
              <a:gd name="connsiteX85" fmla="*/ 234950 w 9807836"/>
              <a:gd name="connsiteY85" fmla="*/ 6180137 h 6858000"/>
              <a:gd name="connsiteX86" fmla="*/ 192087 w 9807836"/>
              <a:gd name="connsiteY86" fmla="*/ 6253162 h 6858000"/>
              <a:gd name="connsiteX87" fmla="*/ 155575 w 9807836"/>
              <a:gd name="connsiteY87" fmla="*/ 6332537 h 6858000"/>
              <a:gd name="connsiteX88" fmla="*/ 127000 w 9807836"/>
              <a:gd name="connsiteY88" fmla="*/ 6416675 h 6858000"/>
              <a:gd name="connsiteX89" fmla="*/ 100012 w 9807836"/>
              <a:gd name="connsiteY89" fmla="*/ 6503987 h 6858000"/>
              <a:gd name="connsiteX90" fmla="*/ 77787 w 9807836"/>
              <a:gd name="connsiteY90" fmla="*/ 6594475 h 6858000"/>
              <a:gd name="connsiteX91" fmla="*/ 52387 w 9807836"/>
              <a:gd name="connsiteY91" fmla="*/ 6683375 h 6858000"/>
              <a:gd name="connsiteX92" fmla="*/ 26987 w 9807836"/>
              <a:gd name="connsiteY92" fmla="*/ 6770687 h 6858000"/>
              <a:gd name="connsiteX93" fmla="*/ 0 w 9807836"/>
              <a:gd name="connsiteY93" fmla="*/ 6858000 h 6858000"/>
              <a:gd name="connsiteX94" fmla="*/ 9807836 w 9807836"/>
              <a:gd name="connsiteY94" fmla="*/ 6858000 h 6858000"/>
              <a:gd name="connsiteX95" fmla="*/ 9807836 w 9807836"/>
              <a:gd name="connsiteY9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9807836" h="6858000">
                <a:moveTo>
                  <a:pt x="9807836" y="0"/>
                </a:moveTo>
                <a:lnTo>
                  <a:pt x="0" y="0"/>
                </a:lnTo>
                <a:lnTo>
                  <a:pt x="26987" y="87312"/>
                </a:lnTo>
                <a:lnTo>
                  <a:pt x="52387" y="174625"/>
                </a:lnTo>
                <a:lnTo>
                  <a:pt x="77787" y="263525"/>
                </a:lnTo>
                <a:lnTo>
                  <a:pt x="100012" y="354012"/>
                </a:lnTo>
                <a:lnTo>
                  <a:pt x="127000" y="441325"/>
                </a:lnTo>
                <a:lnTo>
                  <a:pt x="155575" y="525462"/>
                </a:lnTo>
                <a:lnTo>
                  <a:pt x="192087" y="604837"/>
                </a:lnTo>
                <a:lnTo>
                  <a:pt x="234950" y="677862"/>
                </a:lnTo>
                <a:lnTo>
                  <a:pt x="282575" y="739775"/>
                </a:lnTo>
                <a:lnTo>
                  <a:pt x="334962" y="798512"/>
                </a:lnTo>
                <a:lnTo>
                  <a:pt x="395287" y="852487"/>
                </a:lnTo>
                <a:lnTo>
                  <a:pt x="458787" y="906462"/>
                </a:lnTo>
                <a:lnTo>
                  <a:pt x="525462" y="957262"/>
                </a:lnTo>
                <a:lnTo>
                  <a:pt x="592137" y="1008062"/>
                </a:lnTo>
                <a:lnTo>
                  <a:pt x="660400" y="1060450"/>
                </a:lnTo>
                <a:lnTo>
                  <a:pt x="725487" y="1111250"/>
                </a:lnTo>
                <a:lnTo>
                  <a:pt x="787400" y="1165225"/>
                </a:lnTo>
                <a:lnTo>
                  <a:pt x="844550" y="1223962"/>
                </a:lnTo>
                <a:lnTo>
                  <a:pt x="896937" y="1282700"/>
                </a:lnTo>
                <a:lnTo>
                  <a:pt x="939800" y="1346200"/>
                </a:lnTo>
                <a:lnTo>
                  <a:pt x="976312" y="1417637"/>
                </a:lnTo>
                <a:lnTo>
                  <a:pt x="998537" y="1487487"/>
                </a:lnTo>
                <a:lnTo>
                  <a:pt x="1012825" y="1565275"/>
                </a:lnTo>
                <a:lnTo>
                  <a:pt x="1019175" y="1641475"/>
                </a:lnTo>
                <a:lnTo>
                  <a:pt x="1017587" y="1722437"/>
                </a:lnTo>
                <a:lnTo>
                  <a:pt x="1011237" y="1803400"/>
                </a:lnTo>
                <a:lnTo>
                  <a:pt x="1003300" y="1887537"/>
                </a:lnTo>
                <a:lnTo>
                  <a:pt x="992187" y="1971675"/>
                </a:lnTo>
                <a:lnTo>
                  <a:pt x="979487" y="2055812"/>
                </a:lnTo>
                <a:lnTo>
                  <a:pt x="969962" y="2139950"/>
                </a:lnTo>
                <a:lnTo>
                  <a:pt x="963612" y="2224087"/>
                </a:lnTo>
                <a:lnTo>
                  <a:pt x="958850" y="2305050"/>
                </a:lnTo>
                <a:lnTo>
                  <a:pt x="963612" y="2384425"/>
                </a:lnTo>
                <a:lnTo>
                  <a:pt x="973137" y="2462212"/>
                </a:lnTo>
                <a:lnTo>
                  <a:pt x="993775" y="2543175"/>
                </a:lnTo>
                <a:lnTo>
                  <a:pt x="1025525" y="2622550"/>
                </a:lnTo>
                <a:lnTo>
                  <a:pt x="1063625" y="2701925"/>
                </a:lnTo>
                <a:lnTo>
                  <a:pt x="1106487" y="2781300"/>
                </a:lnTo>
                <a:lnTo>
                  <a:pt x="1150937" y="2859087"/>
                </a:lnTo>
                <a:lnTo>
                  <a:pt x="1198562" y="2938462"/>
                </a:lnTo>
                <a:lnTo>
                  <a:pt x="1241425" y="3017837"/>
                </a:lnTo>
                <a:lnTo>
                  <a:pt x="1284288" y="3098800"/>
                </a:lnTo>
                <a:lnTo>
                  <a:pt x="1320800" y="3179762"/>
                </a:lnTo>
                <a:lnTo>
                  <a:pt x="1349375" y="3260725"/>
                </a:lnTo>
                <a:lnTo>
                  <a:pt x="1365250" y="3343275"/>
                </a:lnTo>
                <a:lnTo>
                  <a:pt x="1374775" y="3429000"/>
                </a:lnTo>
                <a:lnTo>
                  <a:pt x="1365250" y="3514725"/>
                </a:lnTo>
                <a:lnTo>
                  <a:pt x="1349375" y="3597275"/>
                </a:lnTo>
                <a:lnTo>
                  <a:pt x="1320800" y="3678237"/>
                </a:lnTo>
                <a:lnTo>
                  <a:pt x="1284288" y="3759200"/>
                </a:lnTo>
                <a:lnTo>
                  <a:pt x="1241425" y="3840162"/>
                </a:lnTo>
                <a:lnTo>
                  <a:pt x="1198562" y="3919537"/>
                </a:lnTo>
                <a:lnTo>
                  <a:pt x="1150937" y="3998912"/>
                </a:lnTo>
                <a:lnTo>
                  <a:pt x="1106487" y="4076700"/>
                </a:lnTo>
                <a:lnTo>
                  <a:pt x="1063625" y="4156075"/>
                </a:lnTo>
                <a:lnTo>
                  <a:pt x="1025525" y="4235450"/>
                </a:lnTo>
                <a:lnTo>
                  <a:pt x="993775" y="4314825"/>
                </a:lnTo>
                <a:lnTo>
                  <a:pt x="973137" y="4395787"/>
                </a:lnTo>
                <a:lnTo>
                  <a:pt x="963612" y="4473575"/>
                </a:lnTo>
                <a:lnTo>
                  <a:pt x="958850" y="4552950"/>
                </a:lnTo>
                <a:lnTo>
                  <a:pt x="963612" y="4633912"/>
                </a:lnTo>
                <a:lnTo>
                  <a:pt x="969962" y="4718050"/>
                </a:lnTo>
                <a:lnTo>
                  <a:pt x="979487" y="4802187"/>
                </a:lnTo>
                <a:lnTo>
                  <a:pt x="992187" y="4886325"/>
                </a:lnTo>
                <a:lnTo>
                  <a:pt x="1003300" y="4970462"/>
                </a:lnTo>
                <a:lnTo>
                  <a:pt x="1011237" y="5054600"/>
                </a:lnTo>
                <a:lnTo>
                  <a:pt x="1017587" y="5135562"/>
                </a:lnTo>
                <a:lnTo>
                  <a:pt x="1019175" y="5216525"/>
                </a:lnTo>
                <a:lnTo>
                  <a:pt x="1012825" y="5292725"/>
                </a:lnTo>
                <a:lnTo>
                  <a:pt x="998537" y="5370512"/>
                </a:lnTo>
                <a:lnTo>
                  <a:pt x="976312" y="5440362"/>
                </a:lnTo>
                <a:lnTo>
                  <a:pt x="939800" y="5511800"/>
                </a:lnTo>
                <a:lnTo>
                  <a:pt x="896937" y="5575300"/>
                </a:lnTo>
                <a:lnTo>
                  <a:pt x="844550" y="5634037"/>
                </a:lnTo>
                <a:lnTo>
                  <a:pt x="787400" y="5692775"/>
                </a:lnTo>
                <a:lnTo>
                  <a:pt x="725487" y="5746750"/>
                </a:lnTo>
                <a:lnTo>
                  <a:pt x="660400" y="5797550"/>
                </a:lnTo>
                <a:lnTo>
                  <a:pt x="592137" y="5849937"/>
                </a:lnTo>
                <a:lnTo>
                  <a:pt x="525462" y="5900737"/>
                </a:lnTo>
                <a:lnTo>
                  <a:pt x="458787" y="5951537"/>
                </a:lnTo>
                <a:lnTo>
                  <a:pt x="395287" y="6005512"/>
                </a:lnTo>
                <a:lnTo>
                  <a:pt x="334962" y="6059487"/>
                </a:lnTo>
                <a:lnTo>
                  <a:pt x="282575" y="6118225"/>
                </a:lnTo>
                <a:lnTo>
                  <a:pt x="234950" y="6180137"/>
                </a:lnTo>
                <a:lnTo>
                  <a:pt x="192087" y="6253162"/>
                </a:lnTo>
                <a:lnTo>
                  <a:pt x="155575" y="6332537"/>
                </a:lnTo>
                <a:lnTo>
                  <a:pt x="127000" y="6416675"/>
                </a:lnTo>
                <a:lnTo>
                  <a:pt x="100012" y="6503987"/>
                </a:lnTo>
                <a:lnTo>
                  <a:pt x="77787" y="6594475"/>
                </a:lnTo>
                <a:lnTo>
                  <a:pt x="52387" y="6683375"/>
                </a:lnTo>
                <a:lnTo>
                  <a:pt x="26987" y="6770687"/>
                </a:lnTo>
                <a:lnTo>
                  <a:pt x="0" y="6858000"/>
                </a:lnTo>
                <a:lnTo>
                  <a:pt x="9807836" y="6858000"/>
                </a:lnTo>
                <a:lnTo>
                  <a:pt x="9807836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4363DD75-42D3-453C-A84D-D18B4215C9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rgbClr val="2A1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pole tekstowe 4"/>
          <p:cNvSpPr txBox="1"/>
          <p:nvPr/>
        </p:nvSpPr>
        <p:spPr>
          <a:xfrm>
            <a:off x="1454227" y="310236"/>
            <a:ext cx="47482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¡Felices Pascuas!</a:t>
            </a:r>
            <a:endParaRPr lang="pl-PL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8256134" y="233577"/>
            <a:ext cx="3481330" cy="10355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es-MX" altLang="pl-PL" sz="3600" dirty="0">
                <a:solidFill>
                  <a:schemeClr val="bg1"/>
                </a:solidFill>
                <a:latin typeface="Calibri" panose="020F0502020204030204" pitchFamily="34" charset="0"/>
                <a:cs typeface="Arial" charset="0"/>
              </a:rPr>
              <a:t>  </a:t>
            </a:r>
            <a:r>
              <a:rPr lang="pl-PL" altLang="pl-PL" sz="3600" dirty="0">
                <a:solidFill>
                  <a:schemeClr val="bg1"/>
                </a:solidFill>
                <a:latin typeface="Calibri" panose="020F0502020204030204" pitchFamily="34" charset="0"/>
                <a:cs typeface="Arial" charset="0"/>
              </a:rPr>
              <a:t>Wesołych Świąt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699" y="1141233"/>
            <a:ext cx="3886200" cy="5716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s://catequesissanrafaelarcangel.odoo.com/web/image/743/Jesus%20resucitad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084" y="1062597"/>
            <a:ext cx="3204569" cy="5711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2213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-EzhFOI5XU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60046" y="311427"/>
            <a:ext cx="10919791" cy="614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028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F21510C-E837-A403-6BFE-0761AC848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4561A40-B735-7C40-B907-FA95154F84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218" y="290513"/>
            <a:ext cx="9096375" cy="627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jaśnienie prostokątne 3"/>
          <p:cNvSpPr/>
          <p:nvPr/>
        </p:nvSpPr>
        <p:spPr>
          <a:xfrm rot="20243376">
            <a:off x="1905414" y="3690202"/>
            <a:ext cx="2774540" cy="595005"/>
          </a:xfrm>
          <a:prstGeom prst="wedgeRectCallout">
            <a:avLst>
              <a:gd name="adj1" fmla="val 90326"/>
              <a:gd name="adj2" fmla="val 29251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b="1" i="1" dirty="0" err="1"/>
              <a:t>Andalucía</a:t>
            </a:r>
            <a:endParaRPr lang="pl-PL" sz="2400" b="1" dirty="0">
              <a:latin typeface="Eras Demi ITC" panose="020B08050305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97622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101" name="Picture 5" descr="Resultado de imagen de boda reyes catolicos valladoli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210" y="289975"/>
            <a:ext cx="9584675" cy="6297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ostokąt 3"/>
          <p:cNvSpPr/>
          <p:nvPr/>
        </p:nvSpPr>
        <p:spPr>
          <a:xfrm>
            <a:off x="1994053" y="5122843"/>
            <a:ext cx="8416887" cy="8482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Hiszpania ma ponad 1500-letnią tradycję wiary chrześcijańskiej. Chrześcijaństwo było ważną częścią historii Hiszpanii.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1994052" y="5971142"/>
            <a:ext cx="8416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España tiene una tradición de fe cristiana de más de 1500 años, por esta razón el cristianismo ha sido parte importante en la historia de España.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365219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Dowolny kształt 6">
            <a:extLst>
              <a:ext uri="{FF2B5EF4-FFF2-40B4-BE49-F238E27FC236}">
                <a16:creationId xmlns:a16="http://schemas.microsoft.com/office/drawing/2014/main" id="{C98F4480-8749-4E48-82BB-3A0F2F311E0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78" name="Prostokąt 77">
            <a:extLst>
              <a:ext uri="{FF2B5EF4-FFF2-40B4-BE49-F238E27FC236}">
                <a16:creationId xmlns:a16="http://schemas.microsoft.com/office/drawing/2014/main" id="{5249F694-12BA-47C4-9FF3-570372F3B9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" name="Dowolny kształt 10">
            <a:extLst>
              <a:ext uri="{FF2B5EF4-FFF2-40B4-BE49-F238E27FC236}">
                <a16:creationId xmlns:a16="http://schemas.microsoft.com/office/drawing/2014/main" id="{E1CE536E-134A-4A35-900B-30F927D5B5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7569200" cy="6858000"/>
          </a:xfrm>
          <a:custGeom>
            <a:avLst/>
            <a:gdLst>
              <a:gd name="connsiteX0" fmla="*/ 0 w 7569200"/>
              <a:gd name="connsiteY0" fmla="*/ 0 h 6858000"/>
              <a:gd name="connsiteX1" fmla="*/ 7389812 w 7569200"/>
              <a:gd name="connsiteY1" fmla="*/ 0 h 6858000"/>
              <a:gd name="connsiteX2" fmla="*/ 7394575 w 7569200"/>
              <a:gd name="connsiteY2" fmla="*/ 66675 h 6858000"/>
              <a:gd name="connsiteX3" fmla="*/ 7402512 w 7569200"/>
              <a:gd name="connsiteY3" fmla="*/ 122237 h 6858000"/>
              <a:gd name="connsiteX4" fmla="*/ 7412037 w 7569200"/>
              <a:gd name="connsiteY4" fmla="*/ 174625 h 6858000"/>
              <a:gd name="connsiteX5" fmla="*/ 7427912 w 7569200"/>
              <a:gd name="connsiteY5" fmla="*/ 217487 h 6858000"/>
              <a:gd name="connsiteX6" fmla="*/ 7443787 w 7569200"/>
              <a:gd name="connsiteY6" fmla="*/ 260350 h 6858000"/>
              <a:gd name="connsiteX7" fmla="*/ 7462837 w 7569200"/>
              <a:gd name="connsiteY7" fmla="*/ 296862 h 6858000"/>
              <a:gd name="connsiteX8" fmla="*/ 7481887 w 7569200"/>
              <a:gd name="connsiteY8" fmla="*/ 334962 h 6858000"/>
              <a:gd name="connsiteX9" fmla="*/ 7499350 w 7569200"/>
              <a:gd name="connsiteY9" fmla="*/ 369887 h 6858000"/>
              <a:gd name="connsiteX10" fmla="*/ 7516812 w 7569200"/>
              <a:gd name="connsiteY10" fmla="*/ 409575 h 6858000"/>
              <a:gd name="connsiteX11" fmla="*/ 7532687 w 7569200"/>
              <a:gd name="connsiteY11" fmla="*/ 450850 h 6858000"/>
              <a:gd name="connsiteX12" fmla="*/ 7546975 w 7569200"/>
              <a:gd name="connsiteY12" fmla="*/ 496887 h 6858000"/>
              <a:gd name="connsiteX13" fmla="*/ 7558087 w 7569200"/>
              <a:gd name="connsiteY13" fmla="*/ 546100 h 6858000"/>
              <a:gd name="connsiteX14" fmla="*/ 7566025 w 7569200"/>
              <a:gd name="connsiteY14" fmla="*/ 606425 h 6858000"/>
              <a:gd name="connsiteX15" fmla="*/ 7569200 w 7569200"/>
              <a:gd name="connsiteY15" fmla="*/ 673100 h 6858000"/>
              <a:gd name="connsiteX16" fmla="*/ 7566025 w 7569200"/>
              <a:gd name="connsiteY16" fmla="*/ 744537 h 6858000"/>
              <a:gd name="connsiteX17" fmla="*/ 7558087 w 7569200"/>
              <a:gd name="connsiteY17" fmla="*/ 801687 h 6858000"/>
              <a:gd name="connsiteX18" fmla="*/ 7546975 w 7569200"/>
              <a:gd name="connsiteY18" fmla="*/ 854075 h 6858000"/>
              <a:gd name="connsiteX19" fmla="*/ 7532687 w 7569200"/>
              <a:gd name="connsiteY19" fmla="*/ 901700 h 6858000"/>
              <a:gd name="connsiteX20" fmla="*/ 7516812 w 7569200"/>
              <a:gd name="connsiteY20" fmla="*/ 942975 h 6858000"/>
              <a:gd name="connsiteX21" fmla="*/ 7497762 w 7569200"/>
              <a:gd name="connsiteY21" fmla="*/ 981075 h 6858000"/>
              <a:gd name="connsiteX22" fmla="*/ 7478712 w 7569200"/>
              <a:gd name="connsiteY22" fmla="*/ 1017587 h 6858000"/>
              <a:gd name="connsiteX23" fmla="*/ 7459662 w 7569200"/>
              <a:gd name="connsiteY23" fmla="*/ 1055687 h 6858000"/>
              <a:gd name="connsiteX24" fmla="*/ 7442200 w 7569200"/>
              <a:gd name="connsiteY24" fmla="*/ 1095375 h 6858000"/>
              <a:gd name="connsiteX25" fmla="*/ 7424737 w 7569200"/>
              <a:gd name="connsiteY25" fmla="*/ 1136650 h 6858000"/>
              <a:gd name="connsiteX26" fmla="*/ 7410450 w 7569200"/>
              <a:gd name="connsiteY26" fmla="*/ 1182687 h 6858000"/>
              <a:gd name="connsiteX27" fmla="*/ 7400925 w 7569200"/>
              <a:gd name="connsiteY27" fmla="*/ 1235075 h 6858000"/>
              <a:gd name="connsiteX28" fmla="*/ 7391400 w 7569200"/>
              <a:gd name="connsiteY28" fmla="*/ 1295400 h 6858000"/>
              <a:gd name="connsiteX29" fmla="*/ 7389812 w 7569200"/>
              <a:gd name="connsiteY29" fmla="*/ 1363662 h 6858000"/>
              <a:gd name="connsiteX30" fmla="*/ 7391400 w 7569200"/>
              <a:gd name="connsiteY30" fmla="*/ 1431925 h 6858000"/>
              <a:gd name="connsiteX31" fmla="*/ 7400925 w 7569200"/>
              <a:gd name="connsiteY31" fmla="*/ 1492250 h 6858000"/>
              <a:gd name="connsiteX32" fmla="*/ 7410450 w 7569200"/>
              <a:gd name="connsiteY32" fmla="*/ 1544637 h 6858000"/>
              <a:gd name="connsiteX33" fmla="*/ 7424737 w 7569200"/>
              <a:gd name="connsiteY33" fmla="*/ 1589087 h 6858000"/>
              <a:gd name="connsiteX34" fmla="*/ 7442200 w 7569200"/>
              <a:gd name="connsiteY34" fmla="*/ 1631950 h 6858000"/>
              <a:gd name="connsiteX35" fmla="*/ 7459662 w 7569200"/>
              <a:gd name="connsiteY35" fmla="*/ 1671637 h 6858000"/>
              <a:gd name="connsiteX36" fmla="*/ 7478712 w 7569200"/>
              <a:gd name="connsiteY36" fmla="*/ 1708150 h 6858000"/>
              <a:gd name="connsiteX37" fmla="*/ 7497762 w 7569200"/>
              <a:gd name="connsiteY37" fmla="*/ 1743075 h 6858000"/>
              <a:gd name="connsiteX38" fmla="*/ 7516812 w 7569200"/>
              <a:gd name="connsiteY38" fmla="*/ 1782762 h 6858000"/>
              <a:gd name="connsiteX39" fmla="*/ 7532687 w 7569200"/>
              <a:gd name="connsiteY39" fmla="*/ 1824037 h 6858000"/>
              <a:gd name="connsiteX40" fmla="*/ 7546975 w 7569200"/>
              <a:gd name="connsiteY40" fmla="*/ 1870075 h 6858000"/>
              <a:gd name="connsiteX41" fmla="*/ 7558087 w 7569200"/>
              <a:gd name="connsiteY41" fmla="*/ 1922462 h 6858000"/>
              <a:gd name="connsiteX42" fmla="*/ 7566025 w 7569200"/>
              <a:gd name="connsiteY42" fmla="*/ 1982787 h 6858000"/>
              <a:gd name="connsiteX43" fmla="*/ 7569200 w 7569200"/>
              <a:gd name="connsiteY43" fmla="*/ 2051050 h 6858000"/>
              <a:gd name="connsiteX44" fmla="*/ 7566025 w 7569200"/>
              <a:gd name="connsiteY44" fmla="*/ 2119312 h 6858000"/>
              <a:gd name="connsiteX45" fmla="*/ 7558087 w 7569200"/>
              <a:gd name="connsiteY45" fmla="*/ 2179637 h 6858000"/>
              <a:gd name="connsiteX46" fmla="*/ 7546975 w 7569200"/>
              <a:gd name="connsiteY46" fmla="*/ 2232025 h 6858000"/>
              <a:gd name="connsiteX47" fmla="*/ 7532687 w 7569200"/>
              <a:gd name="connsiteY47" fmla="*/ 2278062 h 6858000"/>
              <a:gd name="connsiteX48" fmla="*/ 7516812 w 7569200"/>
              <a:gd name="connsiteY48" fmla="*/ 2319337 h 6858000"/>
              <a:gd name="connsiteX49" fmla="*/ 7497762 w 7569200"/>
              <a:gd name="connsiteY49" fmla="*/ 2359025 h 6858000"/>
              <a:gd name="connsiteX50" fmla="*/ 7478712 w 7569200"/>
              <a:gd name="connsiteY50" fmla="*/ 2395537 h 6858000"/>
              <a:gd name="connsiteX51" fmla="*/ 7459662 w 7569200"/>
              <a:gd name="connsiteY51" fmla="*/ 2433637 h 6858000"/>
              <a:gd name="connsiteX52" fmla="*/ 7442200 w 7569200"/>
              <a:gd name="connsiteY52" fmla="*/ 2471737 h 6858000"/>
              <a:gd name="connsiteX53" fmla="*/ 7424737 w 7569200"/>
              <a:gd name="connsiteY53" fmla="*/ 2513012 h 6858000"/>
              <a:gd name="connsiteX54" fmla="*/ 7410450 w 7569200"/>
              <a:gd name="connsiteY54" fmla="*/ 2560637 h 6858000"/>
              <a:gd name="connsiteX55" fmla="*/ 7400925 w 7569200"/>
              <a:gd name="connsiteY55" fmla="*/ 2613025 h 6858000"/>
              <a:gd name="connsiteX56" fmla="*/ 7391400 w 7569200"/>
              <a:gd name="connsiteY56" fmla="*/ 2671762 h 6858000"/>
              <a:gd name="connsiteX57" fmla="*/ 7389812 w 7569200"/>
              <a:gd name="connsiteY57" fmla="*/ 2741612 h 6858000"/>
              <a:gd name="connsiteX58" fmla="*/ 7391400 w 7569200"/>
              <a:gd name="connsiteY58" fmla="*/ 2809875 h 6858000"/>
              <a:gd name="connsiteX59" fmla="*/ 7400925 w 7569200"/>
              <a:gd name="connsiteY59" fmla="*/ 2868612 h 6858000"/>
              <a:gd name="connsiteX60" fmla="*/ 7410450 w 7569200"/>
              <a:gd name="connsiteY60" fmla="*/ 2922587 h 6858000"/>
              <a:gd name="connsiteX61" fmla="*/ 7424737 w 7569200"/>
              <a:gd name="connsiteY61" fmla="*/ 2967037 h 6858000"/>
              <a:gd name="connsiteX62" fmla="*/ 7442200 w 7569200"/>
              <a:gd name="connsiteY62" fmla="*/ 3009900 h 6858000"/>
              <a:gd name="connsiteX63" fmla="*/ 7459662 w 7569200"/>
              <a:gd name="connsiteY63" fmla="*/ 3046412 h 6858000"/>
              <a:gd name="connsiteX64" fmla="*/ 7478712 w 7569200"/>
              <a:gd name="connsiteY64" fmla="*/ 3084512 h 6858000"/>
              <a:gd name="connsiteX65" fmla="*/ 7497762 w 7569200"/>
              <a:gd name="connsiteY65" fmla="*/ 3121025 h 6858000"/>
              <a:gd name="connsiteX66" fmla="*/ 7516812 w 7569200"/>
              <a:gd name="connsiteY66" fmla="*/ 3160712 h 6858000"/>
              <a:gd name="connsiteX67" fmla="*/ 7532687 w 7569200"/>
              <a:gd name="connsiteY67" fmla="*/ 3201987 h 6858000"/>
              <a:gd name="connsiteX68" fmla="*/ 7546975 w 7569200"/>
              <a:gd name="connsiteY68" fmla="*/ 3248025 h 6858000"/>
              <a:gd name="connsiteX69" fmla="*/ 7558087 w 7569200"/>
              <a:gd name="connsiteY69" fmla="*/ 3300412 h 6858000"/>
              <a:gd name="connsiteX70" fmla="*/ 7566025 w 7569200"/>
              <a:gd name="connsiteY70" fmla="*/ 3360737 h 6858000"/>
              <a:gd name="connsiteX71" fmla="*/ 7569200 w 7569200"/>
              <a:gd name="connsiteY71" fmla="*/ 3427412 h 6858000"/>
              <a:gd name="connsiteX72" fmla="*/ 7566025 w 7569200"/>
              <a:gd name="connsiteY72" fmla="*/ 3497262 h 6858000"/>
              <a:gd name="connsiteX73" fmla="*/ 7558087 w 7569200"/>
              <a:gd name="connsiteY73" fmla="*/ 3557587 h 6858000"/>
              <a:gd name="connsiteX74" fmla="*/ 7546975 w 7569200"/>
              <a:gd name="connsiteY74" fmla="*/ 3609975 h 6858000"/>
              <a:gd name="connsiteX75" fmla="*/ 7532687 w 7569200"/>
              <a:gd name="connsiteY75" fmla="*/ 3656012 h 6858000"/>
              <a:gd name="connsiteX76" fmla="*/ 7516812 w 7569200"/>
              <a:gd name="connsiteY76" fmla="*/ 3697287 h 6858000"/>
              <a:gd name="connsiteX77" fmla="*/ 7497762 w 7569200"/>
              <a:gd name="connsiteY77" fmla="*/ 3736975 h 6858000"/>
              <a:gd name="connsiteX78" fmla="*/ 7459662 w 7569200"/>
              <a:gd name="connsiteY78" fmla="*/ 3811587 h 6858000"/>
              <a:gd name="connsiteX79" fmla="*/ 7442200 w 7569200"/>
              <a:gd name="connsiteY79" fmla="*/ 3848100 h 6858000"/>
              <a:gd name="connsiteX80" fmla="*/ 7424737 w 7569200"/>
              <a:gd name="connsiteY80" fmla="*/ 3890962 h 6858000"/>
              <a:gd name="connsiteX81" fmla="*/ 7410450 w 7569200"/>
              <a:gd name="connsiteY81" fmla="*/ 3935412 h 6858000"/>
              <a:gd name="connsiteX82" fmla="*/ 7400925 w 7569200"/>
              <a:gd name="connsiteY82" fmla="*/ 3987800 h 6858000"/>
              <a:gd name="connsiteX83" fmla="*/ 7391400 w 7569200"/>
              <a:gd name="connsiteY83" fmla="*/ 4048125 h 6858000"/>
              <a:gd name="connsiteX84" fmla="*/ 7389812 w 7569200"/>
              <a:gd name="connsiteY84" fmla="*/ 4116387 h 6858000"/>
              <a:gd name="connsiteX85" fmla="*/ 7391400 w 7569200"/>
              <a:gd name="connsiteY85" fmla="*/ 4186237 h 6858000"/>
              <a:gd name="connsiteX86" fmla="*/ 7400925 w 7569200"/>
              <a:gd name="connsiteY86" fmla="*/ 4244975 h 6858000"/>
              <a:gd name="connsiteX87" fmla="*/ 7410450 w 7569200"/>
              <a:gd name="connsiteY87" fmla="*/ 4297362 h 6858000"/>
              <a:gd name="connsiteX88" fmla="*/ 7424737 w 7569200"/>
              <a:gd name="connsiteY88" fmla="*/ 4343400 h 6858000"/>
              <a:gd name="connsiteX89" fmla="*/ 7442200 w 7569200"/>
              <a:gd name="connsiteY89" fmla="*/ 4386262 h 6858000"/>
              <a:gd name="connsiteX90" fmla="*/ 7459662 w 7569200"/>
              <a:gd name="connsiteY90" fmla="*/ 4424362 h 6858000"/>
              <a:gd name="connsiteX91" fmla="*/ 7497762 w 7569200"/>
              <a:gd name="connsiteY91" fmla="*/ 4498975 h 6858000"/>
              <a:gd name="connsiteX92" fmla="*/ 7516812 w 7569200"/>
              <a:gd name="connsiteY92" fmla="*/ 4537075 h 6858000"/>
              <a:gd name="connsiteX93" fmla="*/ 7532687 w 7569200"/>
              <a:gd name="connsiteY93" fmla="*/ 4579937 h 6858000"/>
              <a:gd name="connsiteX94" fmla="*/ 7546975 w 7569200"/>
              <a:gd name="connsiteY94" fmla="*/ 4625975 h 6858000"/>
              <a:gd name="connsiteX95" fmla="*/ 7558087 w 7569200"/>
              <a:gd name="connsiteY95" fmla="*/ 4678362 h 6858000"/>
              <a:gd name="connsiteX96" fmla="*/ 7566025 w 7569200"/>
              <a:gd name="connsiteY96" fmla="*/ 4738687 h 6858000"/>
              <a:gd name="connsiteX97" fmla="*/ 7569200 w 7569200"/>
              <a:gd name="connsiteY97" fmla="*/ 4806950 h 6858000"/>
              <a:gd name="connsiteX98" fmla="*/ 7566025 w 7569200"/>
              <a:gd name="connsiteY98" fmla="*/ 4875212 h 6858000"/>
              <a:gd name="connsiteX99" fmla="*/ 7558087 w 7569200"/>
              <a:gd name="connsiteY99" fmla="*/ 4935537 h 6858000"/>
              <a:gd name="connsiteX100" fmla="*/ 7546975 w 7569200"/>
              <a:gd name="connsiteY100" fmla="*/ 4987925 h 6858000"/>
              <a:gd name="connsiteX101" fmla="*/ 7532687 w 7569200"/>
              <a:gd name="connsiteY101" fmla="*/ 5033962 h 6858000"/>
              <a:gd name="connsiteX102" fmla="*/ 7516812 w 7569200"/>
              <a:gd name="connsiteY102" fmla="*/ 5075237 h 6858000"/>
              <a:gd name="connsiteX103" fmla="*/ 7497762 w 7569200"/>
              <a:gd name="connsiteY103" fmla="*/ 5114925 h 6858000"/>
              <a:gd name="connsiteX104" fmla="*/ 7478712 w 7569200"/>
              <a:gd name="connsiteY104" fmla="*/ 5149850 h 6858000"/>
              <a:gd name="connsiteX105" fmla="*/ 7459662 w 7569200"/>
              <a:gd name="connsiteY105" fmla="*/ 5186362 h 6858000"/>
              <a:gd name="connsiteX106" fmla="*/ 7442200 w 7569200"/>
              <a:gd name="connsiteY106" fmla="*/ 5226050 h 6858000"/>
              <a:gd name="connsiteX107" fmla="*/ 7424737 w 7569200"/>
              <a:gd name="connsiteY107" fmla="*/ 5268912 h 6858000"/>
              <a:gd name="connsiteX108" fmla="*/ 7410450 w 7569200"/>
              <a:gd name="connsiteY108" fmla="*/ 5313362 h 6858000"/>
              <a:gd name="connsiteX109" fmla="*/ 7400925 w 7569200"/>
              <a:gd name="connsiteY109" fmla="*/ 5365750 h 6858000"/>
              <a:gd name="connsiteX110" fmla="*/ 7391400 w 7569200"/>
              <a:gd name="connsiteY110" fmla="*/ 5426075 h 6858000"/>
              <a:gd name="connsiteX111" fmla="*/ 7389812 w 7569200"/>
              <a:gd name="connsiteY111" fmla="*/ 5494337 h 6858000"/>
              <a:gd name="connsiteX112" fmla="*/ 7391400 w 7569200"/>
              <a:gd name="connsiteY112" fmla="*/ 5562600 h 6858000"/>
              <a:gd name="connsiteX113" fmla="*/ 7400925 w 7569200"/>
              <a:gd name="connsiteY113" fmla="*/ 5622925 h 6858000"/>
              <a:gd name="connsiteX114" fmla="*/ 7410450 w 7569200"/>
              <a:gd name="connsiteY114" fmla="*/ 5675312 h 6858000"/>
              <a:gd name="connsiteX115" fmla="*/ 7424737 w 7569200"/>
              <a:gd name="connsiteY115" fmla="*/ 5721350 h 6858000"/>
              <a:gd name="connsiteX116" fmla="*/ 7442200 w 7569200"/>
              <a:gd name="connsiteY116" fmla="*/ 5762625 h 6858000"/>
              <a:gd name="connsiteX117" fmla="*/ 7459662 w 7569200"/>
              <a:gd name="connsiteY117" fmla="*/ 5802312 h 6858000"/>
              <a:gd name="connsiteX118" fmla="*/ 7478712 w 7569200"/>
              <a:gd name="connsiteY118" fmla="*/ 5840412 h 6858000"/>
              <a:gd name="connsiteX119" fmla="*/ 7497762 w 7569200"/>
              <a:gd name="connsiteY119" fmla="*/ 5876925 h 6858000"/>
              <a:gd name="connsiteX120" fmla="*/ 7516812 w 7569200"/>
              <a:gd name="connsiteY120" fmla="*/ 5915025 h 6858000"/>
              <a:gd name="connsiteX121" fmla="*/ 7532687 w 7569200"/>
              <a:gd name="connsiteY121" fmla="*/ 5956300 h 6858000"/>
              <a:gd name="connsiteX122" fmla="*/ 7546975 w 7569200"/>
              <a:gd name="connsiteY122" fmla="*/ 6003925 h 6858000"/>
              <a:gd name="connsiteX123" fmla="*/ 7558087 w 7569200"/>
              <a:gd name="connsiteY123" fmla="*/ 6056312 h 6858000"/>
              <a:gd name="connsiteX124" fmla="*/ 7566025 w 7569200"/>
              <a:gd name="connsiteY124" fmla="*/ 6113462 h 6858000"/>
              <a:gd name="connsiteX125" fmla="*/ 7569200 w 7569200"/>
              <a:gd name="connsiteY125" fmla="*/ 6183312 h 6858000"/>
              <a:gd name="connsiteX126" fmla="*/ 7566025 w 7569200"/>
              <a:gd name="connsiteY126" fmla="*/ 6251575 h 6858000"/>
              <a:gd name="connsiteX127" fmla="*/ 7558087 w 7569200"/>
              <a:gd name="connsiteY127" fmla="*/ 6311900 h 6858000"/>
              <a:gd name="connsiteX128" fmla="*/ 7546975 w 7569200"/>
              <a:gd name="connsiteY128" fmla="*/ 6361112 h 6858000"/>
              <a:gd name="connsiteX129" fmla="*/ 7532687 w 7569200"/>
              <a:gd name="connsiteY129" fmla="*/ 6407150 h 6858000"/>
              <a:gd name="connsiteX130" fmla="*/ 7516812 w 7569200"/>
              <a:gd name="connsiteY130" fmla="*/ 6448425 h 6858000"/>
              <a:gd name="connsiteX131" fmla="*/ 7499350 w 7569200"/>
              <a:gd name="connsiteY131" fmla="*/ 6488112 h 6858000"/>
              <a:gd name="connsiteX132" fmla="*/ 7481887 w 7569200"/>
              <a:gd name="connsiteY132" fmla="*/ 6523037 h 6858000"/>
              <a:gd name="connsiteX133" fmla="*/ 7462837 w 7569200"/>
              <a:gd name="connsiteY133" fmla="*/ 6561137 h 6858000"/>
              <a:gd name="connsiteX134" fmla="*/ 7443787 w 7569200"/>
              <a:gd name="connsiteY134" fmla="*/ 6597650 h 6858000"/>
              <a:gd name="connsiteX135" fmla="*/ 7427912 w 7569200"/>
              <a:gd name="connsiteY135" fmla="*/ 6640512 h 6858000"/>
              <a:gd name="connsiteX136" fmla="*/ 7412037 w 7569200"/>
              <a:gd name="connsiteY136" fmla="*/ 6683375 h 6858000"/>
              <a:gd name="connsiteX137" fmla="*/ 7402512 w 7569200"/>
              <a:gd name="connsiteY137" fmla="*/ 6735762 h 6858000"/>
              <a:gd name="connsiteX138" fmla="*/ 7394575 w 7569200"/>
              <a:gd name="connsiteY138" fmla="*/ 6791325 h 6858000"/>
              <a:gd name="connsiteX139" fmla="*/ 7389812 w 7569200"/>
              <a:gd name="connsiteY139" fmla="*/ 6858000 h 6858000"/>
              <a:gd name="connsiteX140" fmla="*/ 0 w 7569200"/>
              <a:gd name="connsiteY140" fmla="*/ 6858000 h 6858000"/>
              <a:gd name="connsiteX141" fmla="*/ 0 w 7569200"/>
              <a:gd name="connsiteY1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569200" h="6858000">
                <a:moveTo>
                  <a:pt x="0" y="0"/>
                </a:moveTo>
                <a:lnTo>
                  <a:pt x="7389812" y="0"/>
                </a:lnTo>
                <a:lnTo>
                  <a:pt x="7394575" y="66675"/>
                </a:lnTo>
                <a:lnTo>
                  <a:pt x="7402512" y="122237"/>
                </a:lnTo>
                <a:lnTo>
                  <a:pt x="7412037" y="174625"/>
                </a:lnTo>
                <a:lnTo>
                  <a:pt x="7427912" y="217487"/>
                </a:lnTo>
                <a:lnTo>
                  <a:pt x="7443787" y="260350"/>
                </a:lnTo>
                <a:lnTo>
                  <a:pt x="7462837" y="296862"/>
                </a:lnTo>
                <a:lnTo>
                  <a:pt x="7481887" y="334962"/>
                </a:lnTo>
                <a:lnTo>
                  <a:pt x="7499350" y="369887"/>
                </a:lnTo>
                <a:lnTo>
                  <a:pt x="7516812" y="409575"/>
                </a:lnTo>
                <a:lnTo>
                  <a:pt x="7532687" y="450850"/>
                </a:lnTo>
                <a:lnTo>
                  <a:pt x="7546975" y="496887"/>
                </a:lnTo>
                <a:lnTo>
                  <a:pt x="7558087" y="546100"/>
                </a:lnTo>
                <a:lnTo>
                  <a:pt x="7566025" y="606425"/>
                </a:lnTo>
                <a:lnTo>
                  <a:pt x="7569200" y="673100"/>
                </a:lnTo>
                <a:lnTo>
                  <a:pt x="7566025" y="744537"/>
                </a:lnTo>
                <a:lnTo>
                  <a:pt x="7558087" y="801687"/>
                </a:lnTo>
                <a:lnTo>
                  <a:pt x="7546975" y="854075"/>
                </a:lnTo>
                <a:lnTo>
                  <a:pt x="7532687" y="901700"/>
                </a:lnTo>
                <a:lnTo>
                  <a:pt x="7516812" y="942975"/>
                </a:lnTo>
                <a:lnTo>
                  <a:pt x="7497762" y="981075"/>
                </a:lnTo>
                <a:lnTo>
                  <a:pt x="7478712" y="1017587"/>
                </a:lnTo>
                <a:lnTo>
                  <a:pt x="7459662" y="1055687"/>
                </a:lnTo>
                <a:lnTo>
                  <a:pt x="7442200" y="1095375"/>
                </a:lnTo>
                <a:lnTo>
                  <a:pt x="7424737" y="1136650"/>
                </a:lnTo>
                <a:lnTo>
                  <a:pt x="7410450" y="1182687"/>
                </a:lnTo>
                <a:lnTo>
                  <a:pt x="7400925" y="1235075"/>
                </a:lnTo>
                <a:lnTo>
                  <a:pt x="7391400" y="1295400"/>
                </a:lnTo>
                <a:lnTo>
                  <a:pt x="7389812" y="1363662"/>
                </a:lnTo>
                <a:lnTo>
                  <a:pt x="7391400" y="1431925"/>
                </a:lnTo>
                <a:lnTo>
                  <a:pt x="7400925" y="1492250"/>
                </a:lnTo>
                <a:lnTo>
                  <a:pt x="7410450" y="1544637"/>
                </a:lnTo>
                <a:lnTo>
                  <a:pt x="7424737" y="1589087"/>
                </a:lnTo>
                <a:lnTo>
                  <a:pt x="7442200" y="1631950"/>
                </a:lnTo>
                <a:lnTo>
                  <a:pt x="7459662" y="1671637"/>
                </a:lnTo>
                <a:lnTo>
                  <a:pt x="7478712" y="1708150"/>
                </a:lnTo>
                <a:lnTo>
                  <a:pt x="7497762" y="1743075"/>
                </a:lnTo>
                <a:lnTo>
                  <a:pt x="7516812" y="1782762"/>
                </a:lnTo>
                <a:lnTo>
                  <a:pt x="7532687" y="1824037"/>
                </a:lnTo>
                <a:lnTo>
                  <a:pt x="7546975" y="1870075"/>
                </a:lnTo>
                <a:lnTo>
                  <a:pt x="7558087" y="1922462"/>
                </a:lnTo>
                <a:lnTo>
                  <a:pt x="7566025" y="1982787"/>
                </a:lnTo>
                <a:lnTo>
                  <a:pt x="7569200" y="2051050"/>
                </a:lnTo>
                <a:lnTo>
                  <a:pt x="7566025" y="2119312"/>
                </a:lnTo>
                <a:lnTo>
                  <a:pt x="7558087" y="2179637"/>
                </a:lnTo>
                <a:lnTo>
                  <a:pt x="7546975" y="2232025"/>
                </a:lnTo>
                <a:lnTo>
                  <a:pt x="7532687" y="2278062"/>
                </a:lnTo>
                <a:lnTo>
                  <a:pt x="7516812" y="2319337"/>
                </a:lnTo>
                <a:lnTo>
                  <a:pt x="7497762" y="2359025"/>
                </a:lnTo>
                <a:lnTo>
                  <a:pt x="7478712" y="2395537"/>
                </a:lnTo>
                <a:lnTo>
                  <a:pt x="7459662" y="2433637"/>
                </a:lnTo>
                <a:lnTo>
                  <a:pt x="7442200" y="2471737"/>
                </a:lnTo>
                <a:lnTo>
                  <a:pt x="7424737" y="2513012"/>
                </a:lnTo>
                <a:lnTo>
                  <a:pt x="7410450" y="2560637"/>
                </a:lnTo>
                <a:lnTo>
                  <a:pt x="7400925" y="2613025"/>
                </a:lnTo>
                <a:lnTo>
                  <a:pt x="7391400" y="2671762"/>
                </a:lnTo>
                <a:lnTo>
                  <a:pt x="7389812" y="2741612"/>
                </a:lnTo>
                <a:lnTo>
                  <a:pt x="7391400" y="2809875"/>
                </a:lnTo>
                <a:lnTo>
                  <a:pt x="7400925" y="2868612"/>
                </a:lnTo>
                <a:lnTo>
                  <a:pt x="7410450" y="2922587"/>
                </a:lnTo>
                <a:lnTo>
                  <a:pt x="7424737" y="2967037"/>
                </a:lnTo>
                <a:lnTo>
                  <a:pt x="7442200" y="3009900"/>
                </a:lnTo>
                <a:lnTo>
                  <a:pt x="7459662" y="3046412"/>
                </a:lnTo>
                <a:lnTo>
                  <a:pt x="7478712" y="3084512"/>
                </a:lnTo>
                <a:lnTo>
                  <a:pt x="7497762" y="3121025"/>
                </a:lnTo>
                <a:lnTo>
                  <a:pt x="7516812" y="3160712"/>
                </a:lnTo>
                <a:lnTo>
                  <a:pt x="7532687" y="3201987"/>
                </a:lnTo>
                <a:lnTo>
                  <a:pt x="7546975" y="3248025"/>
                </a:lnTo>
                <a:lnTo>
                  <a:pt x="7558087" y="3300412"/>
                </a:lnTo>
                <a:lnTo>
                  <a:pt x="7566025" y="3360737"/>
                </a:lnTo>
                <a:lnTo>
                  <a:pt x="7569200" y="3427412"/>
                </a:lnTo>
                <a:lnTo>
                  <a:pt x="7566025" y="3497262"/>
                </a:lnTo>
                <a:lnTo>
                  <a:pt x="7558087" y="3557587"/>
                </a:lnTo>
                <a:lnTo>
                  <a:pt x="7546975" y="3609975"/>
                </a:lnTo>
                <a:lnTo>
                  <a:pt x="7532687" y="3656012"/>
                </a:lnTo>
                <a:lnTo>
                  <a:pt x="7516812" y="3697287"/>
                </a:lnTo>
                <a:lnTo>
                  <a:pt x="7497762" y="3736975"/>
                </a:lnTo>
                <a:lnTo>
                  <a:pt x="7459662" y="3811587"/>
                </a:lnTo>
                <a:lnTo>
                  <a:pt x="7442200" y="3848100"/>
                </a:lnTo>
                <a:lnTo>
                  <a:pt x="7424737" y="3890962"/>
                </a:lnTo>
                <a:lnTo>
                  <a:pt x="7410450" y="3935412"/>
                </a:lnTo>
                <a:lnTo>
                  <a:pt x="7400925" y="3987800"/>
                </a:lnTo>
                <a:lnTo>
                  <a:pt x="7391400" y="4048125"/>
                </a:lnTo>
                <a:lnTo>
                  <a:pt x="7389812" y="4116387"/>
                </a:lnTo>
                <a:lnTo>
                  <a:pt x="7391400" y="4186237"/>
                </a:lnTo>
                <a:lnTo>
                  <a:pt x="7400925" y="4244975"/>
                </a:lnTo>
                <a:lnTo>
                  <a:pt x="7410450" y="4297362"/>
                </a:lnTo>
                <a:lnTo>
                  <a:pt x="7424737" y="4343400"/>
                </a:lnTo>
                <a:lnTo>
                  <a:pt x="7442200" y="4386262"/>
                </a:lnTo>
                <a:lnTo>
                  <a:pt x="7459662" y="4424362"/>
                </a:lnTo>
                <a:lnTo>
                  <a:pt x="7497762" y="4498975"/>
                </a:lnTo>
                <a:lnTo>
                  <a:pt x="7516812" y="4537075"/>
                </a:lnTo>
                <a:lnTo>
                  <a:pt x="7532687" y="4579937"/>
                </a:lnTo>
                <a:lnTo>
                  <a:pt x="7546975" y="4625975"/>
                </a:lnTo>
                <a:lnTo>
                  <a:pt x="7558087" y="4678362"/>
                </a:lnTo>
                <a:lnTo>
                  <a:pt x="7566025" y="4738687"/>
                </a:lnTo>
                <a:lnTo>
                  <a:pt x="7569200" y="4806950"/>
                </a:lnTo>
                <a:lnTo>
                  <a:pt x="7566025" y="4875212"/>
                </a:lnTo>
                <a:lnTo>
                  <a:pt x="7558087" y="4935537"/>
                </a:lnTo>
                <a:lnTo>
                  <a:pt x="7546975" y="4987925"/>
                </a:lnTo>
                <a:lnTo>
                  <a:pt x="7532687" y="5033962"/>
                </a:lnTo>
                <a:lnTo>
                  <a:pt x="7516812" y="5075237"/>
                </a:lnTo>
                <a:lnTo>
                  <a:pt x="7497762" y="5114925"/>
                </a:lnTo>
                <a:lnTo>
                  <a:pt x="7478712" y="5149850"/>
                </a:lnTo>
                <a:lnTo>
                  <a:pt x="7459662" y="5186362"/>
                </a:lnTo>
                <a:lnTo>
                  <a:pt x="7442200" y="5226050"/>
                </a:lnTo>
                <a:lnTo>
                  <a:pt x="7424737" y="5268912"/>
                </a:lnTo>
                <a:lnTo>
                  <a:pt x="7410450" y="5313362"/>
                </a:lnTo>
                <a:lnTo>
                  <a:pt x="7400925" y="5365750"/>
                </a:lnTo>
                <a:lnTo>
                  <a:pt x="7391400" y="5426075"/>
                </a:lnTo>
                <a:lnTo>
                  <a:pt x="7389812" y="5494337"/>
                </a:lnTo>
                <a:lnTo>
                  <a:pt x="7391400" y="5562600"/>
                </a:lnTo>
                <a:lnTo>
                  <a:pt x="7400925" y="5622925"/>
                </a:lnTo>
                <a:lnTo>
                  <a:pt x="7410450" y="5675312"/>
                </a:lnTo>
                <a:lnTo>
                  <a:pt x="7424737" y="5721350"/>
                </a:lnTo>
                <a:lnTo>
                  <a:pt x="7442200" y="5762625"/>
                </a:lnTo>
                <a:lnTo>
                  <a:pt x="7459662" y="5802312"/>
                </a:lnTo>
                <a:lnTo>
                  <a:pt x="7478712" y="5840412"/>
                </a:lnTo>
                <a:lnTo>
                  <a:pt x="7497762" y="5876925"/>
                </a:lnTo>
                <a:lnTo>
                  <a:pt x="7516812" y="5915025"/>
                </a:lnTo>
                <a:lnTo>
                  <a:pt x="7532687" y="5956300"/>
                </a:lnTo>
                <a:lnTo>
                  <a:pt x="7546975" y="6003925"/>
                </a:lnTo>
                <a:lnTo>
                  <a:pt x="7558087" y="6056312"/>
                </a:lnTo>
                <a:lnTo>
                  <a:pt x="7566025" y="6113462"/>
                </a:lnTo>
                <a:lnTo>
                  <a:pt x="7569200" y="6183312"/>
                </a:lnTo>
                <a:lnTo>
                  <a:pt x="7566025" y="6251575"/>
                </a:lnTo>
                <a:lnTo>
                  <a:pt x="7558087" y="6311900"/>
                </a:lnTo>
                <a:lnTo>
                  <a:pt x="7546975" y="6361112"/>
                </a:lnTo>
                <a:lnTo>
                  <a:pt x="7532687" y="6407150"/>
                </a:lnTo>
                <a:lnTo>
                  <a:pt x="7516812" y="6448425"/>
                </a:lnTo>
                <a:lnTo>
                  <a:pt x="7499350" y="6488112"/>
                </a:lnTo>
                <a:lnTo>
                  <a:pt x="7481887" y="6523037"/>
                </a:lnTo>
                <a:lnTo>
                  <a:pt x="7462837" y="6561137"/>
                </a:lnTo>
                <a:lnTo>
                  <a:pt x="7443787" y="6597650"/>
                </a:lnTo>
                <a:lnTo>
                  <a:pt x="7427912" y="6640512"/>
                </a:lnTo>
                <a:lnTo>
                  <a:pt x="7412037" y="6683375"/>
                </a:lnTo>
                <a:lnTo>
                  <a:pt x="7402512" y="6735762"/>
                </a:lnTo>
                <a:lnTo>
                  <a:pt x="7394575" y="6791325"/>
                </a:lnTo>
                <a:lnTo>
                  <a:pt x="738981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3CC9E7E-C8DB-4D73-80B6-C5D35AD7F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386" y="298259"/>
            <a:ext cx="11122150" cy="82776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s-MX" sz="4000" dirty="0"/>
              <a:t>Semana santa – wielki tydzie</a:t>
            </a:r>
            <a:r>
              <a:rPr lang="pl-PL" sz="4000" dirty="0"/>
              <a:t>Ń</a:t>
            </a:r>
            <a:r>
              <a:rPr lang="es-MX" sz="4000" dirty="0"/>
              <a:t> </a:t>
            </a:r>
            <a:endParaRPr lang="pl-PL" sz="4000" dirty="0"/>
          </a:p>
        </p:txBody>
      </p:sp>
      <p:sp>
        <p:nvSpPr>
          <p:cNvPr id="82" name="Prostokąt 81">
            <a:extLst>
              <a:ext uri="{FF2B5EF4-FFF2-40B4-BE49-F238E27FC236}">
                <a16:creationId xmlns:a16="http://schemas.microsoft.com/office/drawing/2014/main" id="{FA0382D1-1594-4E3D-842E-04E1E5E757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3" name="Symbol zastępczy zawartości 11">
            <a:extLst>
              <a:ext uri="{FF2B5EF4-FFF2-40B4-BE49-F238E27FC236}">
                <a16:creationId xmlns:a16="http://schemas.microsoft.com/office/drawing/2014/main" id="{C463C6F5-E400-B36B-9D58-3571E511F36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437263" y="936434"/>
            <a:ext cx="4131937" cy="26109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AutoShape 2" descr="La vuelta a España en 20 celebraciones de Semana Sant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5" name="pole tekstowe 4"/>
          <p:cNvSpPr txBox="1"/>
          <p:nvPr/>
        </p:nvSpPr>
        <p:spPr>
          <a:xfrm>
            <a:off x="460375" y="1118547"/>
            <a:ext cx="277858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000" b="1" dirty="0">
                <a:solidFill>
                  <a:schemeClr val="bg1">
                    <a:lumMod val="50000"/>
                  </a:schemeClr>
                </a:solidFill>
                <a:latin typeface="Book Antiqua" panose="02040602050305030304" pitchFamily="18" charset="0"/>
              </a:rPr>
              <a:t>Wielki Tydzień </a:t>
            </a:r>
            <a:br>
              <a:rPr lang="pl-PL" sz="2000" b="1" dirty="0">
                <a:solidFill>
                  <a:schemeClr val="bg1">
                    <a:lumMod val="50000"/>
                  </a:schemeClr>
                </a:solidFill>
                <a:latin typeface="Book Antiqua" panose="02040602050305030304" pitchFamily="18" charset="0"/>
              </a:rPr>
            </a:br>
            <a:r>
              <a:rPr lang="pl-PL" sz="2000" b="1" dirty="0">
                <a:solidFill>
                  <a:schemeClr val="bg1">
                    <a:lumMod val="50000"/>
                  </a:schemeClr>
                </a:solidFill>
                <a:latin typeface="Book Antiqua" panose="02040602050305030304" pitchFamily="18" charset="0"/>
              </a:rPr>
              <a:t>jest jednym </a:t>
            </a:r>
            <a:br>
              <a:rPr lang="pl-PL" sz="2000" b="1" dirty="0">
                <a:solidFill>
                  <a:schemeClr val="bg1">
                    <a:lumMod val="50000"/>
                  </a:schemeClr>
                </a:solidFill>
                <a:latin typeface="Book Antiqua" panose="02040602050305030304" pitchFamily="18" charset="0"/>
              </a:rPr>
            </a:br>
            <a:r>
              <a:rPr lang="pl-PL" sz="2000" b="1" dirty="0">
                <a:solidFill>
                  <a:schemeClr val="bg1">
                    <a:lumMod val="50000"/>
                  </a:schemeClr>
                </a:solidFill>
                <a:latin typeface="Book Antiqua" panose="02040602050305030304" pitchFamily="18" charset="0"/>
              </a:rPr>
              <a:t>z najważniejszych świąt w Hiszpanii </a:t>
            </a:r>
          </a:p>
          <a:p>
            <a:pPr algn="just"/>
            <a:r>
              <a:rPr lang="pl-PL" sz="2000" b="1" dirty="0">
                <a:solidFill>
                  <a:schemeClr val="bg1">
                    <a:lumMod val="50000"/>
                  </a:schemeClr>
                </a:solidFill>
                <a:latin typeface="Book Antiqua" panose="02040602050305030304" pitchFamily="18" charset="0"/>
              </a:rPr>
              <a:t>i wiele osób przygotowuje się do niego przez cały rok. </a:t>
            </a:r>
            <a:endParaRPr lang="es-MX" sz="2000" b="1" dirty="0">
              <a:solidFill>
                <a:schemeClr val="bg1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7910112" y="859316"/>
            <a:ext cx="3888954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1600" b="1" dirty="0">
                <a:solidFill>
                  <a:schemeClr val="bg1">
                    <a:lumMod val="50000"/>
                  </a:schemeClr>
                </a:solidFill>
                <a:latin typeface="Book Antiqua" panose="02040602050305030304" pitchFamily="18" charset="0"/>
              </a:rPr>
              <a:t>Dlatego Wielkanoc jest obchodzona </a:t>
            </a:r>
            <a:br>
              <a:rPr lang="pl-PL" sz="1600" b="1" dirty="0">
                <a:solidFill>
                  <a:schemeClr val="bg1">
                    <a:lumMod val="50000"/>
                  </a:schemeClr>
                </a:solidFill>
                <a:latin typeface="Book Antiqua" panose="02040602050305030304" pitchFamily="18" charset="0"/>
              </a:rPr>
            </a:br>
            <a:r>
              <a:rPr lang="pl-PL" sz="1600" b="1" dirty="0">
                <a:solidFill>
                  <a:schemeClr val="bg1">
                    <a:lumMod val="50000"/>
                  </a:schemeClr>
                </a:solidFill>
                <a:latin typeface="Book Antiqua" panose="02040602050305030304" pitchFamily="18" charset="0"/>
              </a:rPr>
              <a:t>z wielkim entuzjazmem. </a:t>
            </a:r>
          </a:p>
          <a:p>
            <a:pPr algn="just"/>
            <a:r>
              <a:rPr lang="pl-PL" sz="1600" b="1" dirty="0">
                <a:solidFill>
                  <a:schemeClr val="bg1">
                    <a:lumMod val="50000"/>
                  </a:schemeClr>
                </a:solidFill>
                <a:latin typeface="Book Antiqua" panose="02040602050305030304" pitchFamily="18" charset="0"/>
              </a:rPr>
              <a:t>Ludzie aktywnie uczestniczą </a:t>
            </a:r>
            <a:br>
              <a:rPr lang="pl-PL" sz="1600" b="1" dirty="0">
                <a:solidFill>
                  <a:schemeClr val="bg1">
                    <a:lumMod val="50000"/>
                  </a:schemeClr>
                </a:solidFill>
                <a:latin typeface="Book Antiqua" panose="02040602050305030304" pitchFamily="18" charset="0"/>
              </a:rPr>
            </a:br>
            <a:r>
              <a:rPr lang="pl-PL" sz="1600" b="1" dirty="0">
                <a:solidFill>
                  <a:schemeClr val="bg1">
                    <a:lumMod val="50000"/>
                  </a:schemeClr>
                </a:solidFill>
                <a:latin typeface="Book Antiqua" panose="02040602050305030304" pitchFamily="18" charset="0"/>
              </a:rPr>
              <a:t>w wydarzeniach i tradycjach, zarówno w dzień, jak i w nocy. </a:t>
            </a:r>
          </a:p>
          <a:p>
            <a:pPr algn="just"/>
            <a:r>
              <a:rPr lang="pl-PL" sz="1600" b="1" dirty="0">
                <a:solidFill>
                  <a:schemeClr val="bg1">
                    <a:lumMod val="50000"/>
                  </a:schemeClr>
                </a:solidFill>
                <a:latin typeface="Book Antiqua" panose="02040602050305030304" pitchFamily="18" charset="0"/>
              </a:rPr>
              <a:t>Ulice stają się przestrzeniami, gdzie muzyka bębna, las </a:t>
            </a:r>
            <a:r>
              <a:rPr lang="pl-PL" sz="1600" b="1" dirty="0" err="1">
                <a:solidFill>
                  <a:schemeClr val="bg1">
                    <a:lumMod val="50000"/>
                  </a:schemeClr>
                </a:solidFill>
                <a:latin typeface="Book Antiqua" panose="02040602050305030304" pitchFamily="18" charset="0"/>
              </a:rPr>
              <a:t>saetas</a:t>
            </a:r>
            <a:r>
              <a:rPr lang="pl-PL" sz="1600" b="1" dirty="0">
                <a:solidFill>
                  <a:schemeClr val="bg1">
                    <a:lumMod val="50000"/>
                  </a:schemeClr>
                </a:solidFill>
                <a:latin typeface="Book Antiqua" panose="02040602050305030304" pitchFamily="18" charset="0"/>
              </a:rPr>
              <a:t>, które są flamandzkimi pieśniami religijnymi, kolorami kwiatów i sztuką rzeźb religijnych mieszają się, tworząc w ten sposób wzruszającą atmosferę.</a:t>
            </a:r>
          </a:p>
          <a:p>
            <a:endParaRPr lang="pl-PL" dirty="0"/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092" y="3635566"/>
            <a:ext cx="5860973" cy="3084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81" y="3635566"/>
            <a:ext cx="4935556" cy="3084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7089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23503" y="545989"/>
            <a:ext cx="10178322" cy="1492132"/>
          </a:xfrm>
        </p:spPr>
        <p:txBody>
          <a:bodyPr/>
          <a:lstStyle/>
          <a:p>
            <a:r>
              <a:rPr lang="es-MX" dirty="0"/>
              <a:t>La procesión - </a:t>
            </a:r>
            <a:r>
              <a:rPr lang="es-MX" dirty="0" err="1"/>
              <a:t>procesja</a:t>
            </a:r>
            <a:endParaRPr lang="pl-PL" dirty="0"/>
          </a:p>
        </p:txBody>
      </p:sp>
      <p:pic>
        <p:nvPicPr>
          <p:cNvPr id="1026" name="Picture 2" descr="http://www.que.es/archivos/201503/procesion_valladolid_n-672xXx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513" y="2038121"/>
            <a:ext cx="5453349" cy="37457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F6084BB1-FBA6-CA57-6324-E5E34E56D1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03383" y="2038120"/>
            <a:ext cx="5155893" cy="37237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690481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26251" y="185752"/>
            <a:ext cx="10178322" cy="994723"/>
          </a:xfrm>
        </p:spPr>
        <p:txBody>
          <a:bodyPr/>
          <a:lstStyle/>
          <a:p>
            <a:r>
              <a:rPr lang="es-MX" dirty="0"/>
              <a:t>El paso- </a:t>
            </a:r>
            <a:r>
              <a:rPr lang="es-MX" dirty="0" err="1"/>
              <a:t>rzeźba</a:t>
            </a:r>
            <a:r>
              <a:rPr lang="es-MX" dirty="0"/>
              <a:t> </a:t>
            </a:r>
            <a:r>
              <a:rPr lang="es-MX" dirty="0" err="1"/>
              <a:t>sceny</a:t>
            </a:r>
            <a:r>
              <a:rPr lang="es-MX" dirty="0"/>
              <a:t> </a:t>
            </a:r>
            <a:r>
              <a:rPr lang="es-MX" dirty="0" err="1"/>
              <a:t>biblijnej</a:t>
            </a:r>
            <a:endParaRPr lang="pl-PL" dirty="0"/>
          </a:p>
        </p:txBody>
      </p:sp>
      <p:pic>
        <p:nvPicPr>
          <p:cNvPr id="11" name="Obraz 10" descr="Procesiones de Semana Santa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4525" y="980506"/>
            <a:ext cx="4908014" cy="3404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6" descr="¿Cuando es Semana Santa en España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905" y="980505"/>
            <a:ext cx="5233012" cy="3404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pasos eucaristi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852" y="4808535"/>
            <a:ext cx="9430438" cy="1867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50621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Los costaleros-ludzie, którzy niosą </a:t>
            </a:r>
            <a:r>
              <a:rPr lang="es-MX"/>
              <a:t>rzeźby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821" y="2159307"/>
            <a:ext cx="5376231" cy="36355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305" y="2159306"/>
            <a:ext cx="5067760" cy="36355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3502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906588"/>
          </a:xfrm>
        </p:spPr>
        <p:txBody>
          <a:bodyPr>
            <a:normAutofit fontScale="90000"/>
          </a:bodyPr>
          <a:lstStyle/>
          <a:p>
            <a:r>
              <a:rPr lang="pl-PL" b="1" dirty="0"/>
              <a:t>las </a:t>
            </a:r>
            <a:r>
              <a:rPr lang="pl-PL" b="1" dirty="0" err="1"/>
              <a:t>cofradías</a:t>
            </a:r>
            <a:r>
              <a:rPr lang="es-MX" b="1" dirty="0"/>
              <a:t>- </a:t>
            </a:r>
            <a:r>
              <a:rPr lang="es-MX" b="1" dirty="0" err="1"/>
              <a:t>bractwa</a:t>
            </a:r>
            <a:r>
              <a:rPr lang="pl-PL" b="1" dirty="0"/>
              <a:t/>
            </a:r>
            <a:br>
              <a:rPr lang="pl-PL" b="1" dirty="0"/>
            </a:br>
            <a:endParaRPr lang="pl-PL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007" y="1233889"/>
            <a:ext cx="5655661" cy="2417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720" y="1233889"/>
            <a:ext cx="4351662" cy="5499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007" y="3772727"/>
            <a:ext cx="5655661" cy="2961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jaśnienie ze strzałką w cztery strony 3"/>
          <p:cNvSpPr/>
          <p:nvPr/>
        </p:nvSpPr>
        <p:spPr>
          <a:xfrm>
            <a:off x="6543269" y="3100698"/>
            <a:ext cx="4048698" cy="1344058"/>
          </a:xfrm>
          <a:prstGeom prst="quad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b="1" dirty="0"/>
              <a:t>NAZARENOS</a:t>
            </a:r>
            <a:endParaRPr lang="pl-PL" sz="2000" b="1" dirty="0"/>
          </a:p>
        </p:txBody>
      </p:sp>
    </p:spTree>
    <p:extLst>
      <p:ext uri="{BB962C8B-B14F-4D97-AF65-F5344CB8AC3E}">
        <p14:creationId xmlns:p14="http://schemas.microsoft.com/office/powerpoint/2010/main" val="16974322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dirty="0"/>
              <a:t>Las mantillas- </a:t>
            </a:r>
            <a:r>
              <a:rPr lang="pl-PL" dirty="0"/>
              <a:t>Mantyle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76B92EAC-B3A7-72C2-C06E-D1738B8D83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3215" y="1377110"/>
            <a:ext cx="5310296" cy="41643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789" y="1410161"/>
            <a:ext cx="5397956" cy="41497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6629184"/>
      </p:ext>
    </p:extLst>
  </p:cSld>
  <p:clrMapOvr>
    <a:masterClrMapping/>
  </p:clrMapOvr>
</p:sld>
</file>

<file path=ppt/theme/theme1.xml><?xml version="1.0" encoding="utf-8"?>
<a:theme xmlns:a="http://schemas.openxmlformats.org/drawingml/2006/main" name="Znaczek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03B9E78-595F-41AA-B8FF-1657B24A64F3}">
  <ds:schemaRefs>
    <ds:schemaRef ds:uri="http://www.w3.org/XML/1998/namespace"/>
    <ds:schemaRef ds:uri="http://purl.org/dc/elements/1.1/"/>
    <ds:schemaRef ds:uri="http://schemas.openxmlformats.org/package/2006/metadata/core-properties"/>
    <ds:schemaRef ds:uri="16c05727-aa75-4e4a-9b5f-8a80a1165891"/>
    <ds:schemaRef ds:uri="http://purl.org/dc/terms/"/>
    <ds:schemaRef ds:uri="http://purl.org/dc/dcmitype/"/>
    <ds:schemaRef ds:uri="http://schemas.microsoft.com/office/2006/documentManagement/types"/>
    <ds:schemaRef ds:uri="71af3243-3dd4-4a8d-8c0d-dd76da1f02a5"/>
    <ds:schemaRef ds:uri="http://schemas.microsoft.com/office/infopath/2007/PartnerControl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BC64FCEF-5D02-4451-89DD-C5055544A89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AED409D-D761-44D8-8125-D888C04D1BD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Projekt znaczka opieki nad dziećmi</Template>
  <TotalTime>2331</TotalTime>
  <Words>417</Words>
  <Application>Microsoft Office PowerPoint</Application>
  <PresentationFormat>Panoramiczny</PresentationFormat>
  <Paragraphs>48</Paragraphs>
  <Slides>19</Slides>
  <Notes>5</Notes>
  <HiddenSlides>0</HiddenSlides>
  <MMClips>1</MMClips>
  <ScaleCrop>false</ScaleCrop>
  <HeadingPairs>
    <vt:vector size="6" baseType="variant">
      <vt:variant>
        <vt:lpstr>Używane czcionki</vt:lpstr>
      </vt:variant>
      <vt:variant>
        <vt:i4>10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19</vt:i4>
      </vt:variant>
    </vt:vector>
  </HeadingPairs>
  <TitlesOfParts>
    <vt:vector size="30" baseType="lpstr">
      <vt:lpstr>Arial</vt:lpstr>
      <vt:lpstr>Book Antiqua</vt:lpstr>
      <vt:lpstr>Bookman Old Style</vt:lpstr>
      <vt:lpstr>Calibri</vt:lpstr>
      <vt:lpstr>Catamaran</vt:lpstr>
      <vt:lpstr>Eras Demi ITC</vt:lpstr>
      <vt:lpstr>Gill Sans MT</vt:lpstr>
      <vt:lpstr>Impact</vt:lpstr>
      <vt:lpstr>Times New Roman</vt:lpstr>
      <vt:lpstr>Wingdings</vt:lpstr>
      <vt:lpstr>Znaczek</vt:lpstr>
      <vt:lpstr>Wielkanoc po hiszpańsku</vt:lpstr>
      <vt:lpstr>Prezentacja programu PowerPoint</vt:lpstr>
      <vt:lpstr>Prezentacja programu PowerPoint</vt:lpstr>
      <vt:lpstr>Semana santa – wielki tydzieŃ </vt:lpstr>
      <vt:lpstr>La procesión - procesja</vt:lpstr>
      <vt:lpstr>El paso- rzeźba sceny biblijnej</vt:lpstr>
      <vt:lpstr>Los costaleros-ludzie, którzy niosą rzeźby </vt:lpstr>
      <vt:lpstr>las cofradías- bractwa </vt:lpstr>
      <vt:lpstr>Las mantillas- Mantyle</vt:lpstr>
      <vt:lpstr>Levantamiento de los pasos podnoszenie rzeźb </vt:lpstr>
      <vt:lpstr>La banda de musica zespół muzyczny </vt:lpstr>
      <vt:lpstr>Domingo de resurrección Niedziela WielkanocnA   </vt:lpstr>
      <vt:lpstr>Prezentacja programu PowerPoint</vt:lpstr>
      <vt:lpstr>Podczas Świąt na hiszpańskich stOłach królują takie przysmaki jak </vt:lpstr>
      <vt:lpstr>Hiszpańskie słodycze  na ten czas to głównie:</vt:lpstr>
      <vt:lpstr>Un platillo y un postre de pascua talerz i wielkanocny deser </vt:lpstr>
      <vt:lpstr>El conejo y los huevos de pascua Wielkanocny królik i jajka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Opieka nad dziećmi Znaczek projekt</dc:title>
  <dc:creator>Urszula Gozdzinska</dc:creator>
  <cp:lastModifiedBy>Nauczyciel</cp:lastModifiedBy>
  <cp:revision>78</cp:revision>
  <dcterms:created xsi:type="dcterms:W3CDTF">2023-03-06T18:46:51Z</dcterms:created>
  <dcterms:modified xsi:type="dcterms:W3CDTF">2023-04-18T13:50:22Z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