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0AEA2-45C8-4193-9139-72B2B4B4F269}" type="datetimeFigureOut">
              <a:rPr lang="pl-PL" smtClean="0"/>
              <a:t>2020-05-18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EB063-00A7-4C83-B83F-1C55C0923218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929190" y="1000108"/>
            <a:ext cx="3529010" cy="4643470"/>
          </a:xfrm>
        </p:spPr>
        <p:txBody>
          <a:bodyPr>
            <a:normAutofit/>
          </a:bodyPr>
          <a:lstStyle/>
          <a:p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Iga Matysiak </a:t>
            </a:r>
            <a:br>
              <a:rPr lang="pl-PL" sz="1400" b="1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Klasa III b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„Kwarantanna</a:t>
            </a:r>
            <a:r>
              <a:rPr lang="pl-PL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br>
              <a:rPr lang="pl-PL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Kwarantannę taką mamy,</a:t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że się z domu nie ruszamy!</a:t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Chociaż wyjść by się chciało,</a:t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z wychodzeniem u nas słabo.</a:t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Choć do sklepu wyjść możemy,</a:t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to na co dzień, w domu siedzieć całe dnie:</a:t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pisać, liczyć, uczyć się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1400" dirty="0"/>
              <a:t/>
            </a:r>
            <a:br>
              <a:rPr lang="pl-PL" sz="1400" dirty="0"/>
            </a:br>
            <a:endParaRPr lang="pl-PL" sz="1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84072" y="4643446"/>
            <a:ext cx="45719" cy="1752600"/>
          </a:xfrm>
        </p:spPr>
        <p:txBody>
          <a:bodyPr/>
          <a:lstStyle/>
          <a:p>
            <a:endParaRPr lang="pl-PL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14348" y="285728"/>
            <a:ext cx="2428892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Iga Matysiak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Klasa III b</a:t>
            </a: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rgbClr val="0033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„Nowy wirus”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Nowy wirus, nowa sprawa,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Wszyscy mówią już od rana.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Liczba zachorowań wzrasta,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ja nie wyjeżdżam z miasta.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Wszyscy ręce myją często,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od zachorowań gęsto.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Kwarantanny przestrzegamy,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nadal wielki kłopot mamy.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Choć do szkoły nie chodzimy,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 zapału nie tracimy,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 domu chętnie się uczymy!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Wszyscy martwią się i głowią,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jak wirusa stąd wygonią?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Epidemia nie ustaje,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choć walczymy z nią wytrwale!</a:t>
            </a: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***</a:t>
            </a:r>
          </a:p>
        </p:txBody>
      </p:sp>
      <p:pic>
        <p:nvPicPr>
          <p:cNvPr id="6" name="Obraz 5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214290"/>
            <a:ext cx="1609722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Obraz 6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357826"/>
            <a:ext cx="1643074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87172" y="428604"/>
            <a:ext cx="71438" cy="65403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43174" y="1000108"/>
            <a:ext cx="3214710" cy="512605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Wiktor </a:t>
            </a:r>
            <a:r>
              <a:rPr lang="pl-PL" sz="1400" b="1" dirty="0" err="1" smtClean="0">
                <a:latin typeface="Times New Roman" pitchFamily="18" charset="0"/>
                <a:cs typeface="Times New Roman" pitchFamily="18" charset="0"/>
              </a:rPr>
              <a:t>Kłysz</a:t>
            </a:r>
            <a:endParaRPr lang="pl-PL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Klasa III  </a:t>
            </a: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3a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Straszny wirus goni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nas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Zaraz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uciekniemy w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las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zaraża innych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ludzi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boimy się tam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wrócić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domach całe dnie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siedzimy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Lecz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się tego nie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boimy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Dzwoń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do babci, wuja,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cioci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nie pozwól im się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nudzić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Myj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też ręce, idź do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schronu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nie wychodź lepiej z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domu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Graj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też sprzątaj oraz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śpiewaj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niczego nie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olewaj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Idź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na balkon, coś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poczytaj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się nigdy nie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obwiniaj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Wyjdź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na ogród, w piłkę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zagraj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Czas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tam spędzaj i uważaj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>
              <a:buNone/>
            </a:pPr>
            <a:endParaRPr lang="pl-PL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***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pic>
        <p:nvPicPr>
          <p:cNvPr id="4" name="Obraz 3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6" y="571480"/>
            <a:ext cx="175259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214950"/>
            <a:ext cx="175259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29190" y="1071546"/>
            <a:ext cx="3429024" cy="4929222"/>
          </a:xfrm>
        </p:spPr>
        <p:txBody>
          <a:bodyPr>
            <a:normAutofit/>
          </a:bodyPr>
          <a:lstStyle/>
          <a:p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Bo co za frajda, tak siedzieć w domu,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Nie móc pobiegać, poopowiadać komuś,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I tylko laptop, książki, zeszyty,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Każdy z nas dzisiaj jest niewyżyty.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Dbamy o siebie, dbamy o bliskich,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Choć trudny czas to jest dla nas wszystkich,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Musimy przetrwać, z domu się nie ruszać,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Wtedy pokonamy strasznego wirusa.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Kiedy pozbędziemy się wirusów wszystkich,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Znów będziemy mogli uścisnąć bliskich,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Znów powrócimy do naszej szkoły,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Każdy odetchnie, będzie wesoły.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***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642918"/>
            <a:ext cx="3214710" cy="58293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Patrycja Kobza 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6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„Mój sposób na wirusa”</a:t>
            </a: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6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Piękna wiosna się zaczyna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A tu nagle... Trach! Nowina!</a:t>
            </a:r>
          </a:p>
          <a:p>
            <a:pPr algn="ctr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Że z daleka do nas leci</a:t>
            </a:r>
          </a:p>
          <a:p>
            <a:pPr algn="ctr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Jakiś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wirus- postrach dzieci.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Nie widać go i nie słychać,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Lecz podobno można wdychać,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Więc nosimy dziś maseczki,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Nie ma żadnej </a:t>
            </a:r>
            <a:r>
              <a:rPr lang="pl-PL" sz="1600" dirty="0" err="1">
                <a:latin typeface="Times New Roman" pitchFamily="18" charset="0"/>
                <a:cs typeface="Times New Roman" pitchFamily="18" charset="0"/>
              </a:rPr>
              <a:t>wymóweczki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Ręce myjemy po dziesięć razy,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Żeby nie rozprzestrzenić zarazy,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No i wkładamy też rękawiczki,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Po skorzystaniu z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mydła</a:t>
            </a:r>
          </a:p>
          <a:p>
            <a:pPr algn="ctr">
              <a:buNone/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i mydelniczki.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Do szkoły chodzić dziś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nie musimy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A jednak bardzo za nią tęsknimy,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Choć mamy co 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dzień zdalne nauczanie</a:t>
            </a: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To narzekamy my, rodzice i Panie.</a:t>
            </a:r>
          </a:p>
          <a:p>
            <a:pPr algn="ctr">
              <a:buNone/>
            </a:pPr>
            <a:r>
              <a:rPr lang="pl-PL" sz="16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pl-PL" sz="1400" dirty="0"/>
          </a:p>
        </p:txBody>
      </p:sp>
      <p:pic>
        <p:nvPicPr>
          <p:cNvPr id="4" name="Obraz 3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357166"/>
            <a:ext cx="1785950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flipH="1">
            <a:off x="10144164" y="428604"/>
            <a:ext cx="45719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86050" y="785794"/>
            <a:ext cx="3429024" cy="55721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400" b="1" dirty="0">
                <a:latin typeface="Times New Roman" pitchFamily="18" charset="0"/>
                <a:cs typeface="Times New Roman" pitchFamily="18" charset="0"/>
              </a:rPr>
              <a:t>Adam </a:t>
            </a:r>
            <a:r>
              <a:rPr lang="pl-PL" sz="1400" b="1" dirty="0" err="1">
                <a:latin typeface="Times New Roman" pitchFamily="18" charset="0"/>
                <a:cs typeface="Times New Roman" pitchFamily="18" charset="0"/>
              </a:rPr>
              <a:t>Grzelaczyk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klasa VII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„Do </a:t>
            </a:r>
            <a:r>
              <a:rPr lang="pl-PL" sz="1400" b="1" dirty="0" err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Virusa</a:t>
            </a:r>
            <a:r>
              <a:rPr lang="pl-PL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pl-PL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Czas pandemii – ciężka sprawa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„Ucz się w domu!” - krzyczy mama.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Nie komputer, nie zabawa</a:t>
            </a:r>
          </a:p>
          <a:p>
            <a:pPr algn="ctr">
              <a:buNone/>
            </a:pPr>
            <a:r>
              <a:rPr lang="pl-PL" sz="1400" dirty="0" err="1">
                <a:latin typeface="Times New Roman" pitchFamily="18" charset="0"/>
                <a:cs typeface="Times New Roman" pitchFamily="18" charset="0"/>
              </a:rPr>
              <a:t>Mobidziennik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 to podstawa.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400" dirty="0" err="1"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 szybko nie odpuści,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bo jesteśmy nieposłuszni.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A maseczki – słuszna sprawa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Przy tym przednia jest zabawa.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I choć zmartwień mamy wiele,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to wytrwamy tę pandemię.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Szczery uśmiech, dobra dieta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I niech </a:t>
            </a:r>
            <a:r>
              <a:rPr lang="pl-PL" sz="1400" dirty="0" err="1">
                <a:latin typeface="Times New Roman" pitchFamily="18" charset="0"/>
                <a:cs typeface="Times New Roman" pitchFamily="18" charset="0"/>
              </a:rPr>
              <a:t>virus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 stąd ucieka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pl-PL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***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  <a:p>
            <a:endParaRPr lang="pl-PL" dirty="0"/>
          </a:p>
        </p:txBody>
      </p:sp>
      <p:pic>
        <p:nvPicPr>
          <p:cNvPr id="4" name="Obraz 3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00042"/>
            <a:ext cx="1785950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857760"/>
            <a:ext cx="1785950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6314" y="1071546"/>
            <a:ext cx="3500462" cy="4857784"/>
          </a:xfrm>
        </p:spPr>
        <p:txBody>
          <a:bodyPr>
            <a:normAutofit/>
          </a:bodyPr>
          <a:lstStyle/>
          <a:p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Lecz </a:t>
            </a:r>
            <a:r>
              <a:rPr lang="pl-PL" sz="1400" dirty="0" err="1" smtClean="0">
                <a:latin typeface="Times New Roman" pitchFamily="18" charset="0"/>
                <a:cs typeface="Times New Roman" pitchFamily="18" charset="0"/>
              </a:rPr>
              <a:t>koronawirus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, który gorszy jest od raka,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ciągle będzie szukał kandydata,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bo z chorobą nie ma żartów.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Więc przeczekaj swoje w domu,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nie podpowiadając wyjścia nikomu.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A gdy żal ci mamusi,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bo pracować dzisiaj musi,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pomyśl też o pielęgniarkach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co pracują bez wytchnienia ,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zaniedbując swoje mienia.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ZOSTAŃ W DOMU RAZEM Z NAMI,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BO TAK WIRUSA SIĘ POZBYWAMY !!!  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1400" dirty="0">
                <a:latin typeface="Times New Roman" pitchFamily="18" charset="0"/>
                <a:cs typeface="Times New Roman" pitchFamily="18" charset="0"/>
              </a:rPr>
            </a:b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***</a:t>
            </a:r>
            <a:br>
              <a:rPr lang="pl-PL" sz="1400" dirty="0" smtClean="0">
                <a:latin typeface="Times New Roman" pitchFamily="18" charset="0"/>
                <a:cs typeface="Times New Roman" pitchFamily="18" charset="0"/>
              </a:rPr>
            </a:br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28670"/>
            <a:ext cx="3043230" cy="542928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Amelia Borowska</a:t>
            </a:r>
          </a:p>
          <a:p>
            <a:pPr algn="ctr">
              <a:buNone/>
            </a:pPr>
            <a:r>
              <a:rPr lang="pl-PL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„Sposób </a:t>
            </a:r>
            <a:r>
              <a:rPr lang="pl-PL" sz="18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1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wirusa” </a:t>
            </a:r>
            <a:endParaRPr lang="pl-PL" sz="1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Klasa VI a</a:t>
            </a: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Zastosuj  sposób na wirusa,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na wyjście minie ci pokusa.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A kiedy kichasz coraz więcej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usta zakrywaj jak najprędzej.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Wychodź tylko gdy potrzeba,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Chyba, że chcesz szybciej iść do nieba.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Lecz gdy musisz, pamiętaj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by zawsze maseczkę nosić,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 chorobę się nie prosić.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Jeśli nudzi ci się w domu,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nie zapraszaj po kryjomu,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ale puzzle weź z rodzeństwem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i układaj je czym prędzej.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Myślisz sobie pewnie, że </a:t>
            </a:r>
          </a:p>
          <a:p>
            <a:pPr algn="ctr">
              <a:buNone/>
            </a:pPr>
            <a:r>
              <a:rPr lang="pl-PL" sz="1800" dirty="0" err="1">
                <a:latin typeface="Times New Roman" pitchFamily="18" charset="0"/>
                <a:cs typeface="Times New Roman" pitchFamily="18" charset="0"/>
              </a:rPr>
              <a:t>koronawirus</a:t>
            </a: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 kiedyś pójdzie precz,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ale mylisz się niestety. </a:t>
            </a:r>
          </a:p>
          <a:p>
            <a:pPr algn="ctr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Jak to? - krzykniesz - O rety kotlety! </a:t>
            </a:r>
          </a:p>
          <a:p>
            <a:pPr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5357826"/>
            <a:ext cx="1752598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87238" y="357166"/>
            <a:ext cx="614338" cy="42862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2976" y="857232"/>
            <a:ext cx="6858048" cy="47149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Julia </a:t>
            </a:r>
            <a:r>
              <a:rPr lang="pl-PL" sz="1400" b="1" dirty="0" err="1" smtClean="0">
                <a:latin typeface="Times New Roman" pitchFamily="18" charset="0"/>
                <a:cs typeface="Times New Roman" pitchFamily="18" charset="0"/>
              </a:rPr>
              <a:t>Militowska</a:t>
            </a:r>
            <a:endParaRPr lang="pl-PL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400" b="1" dirty="0" smtClean="0">
                <a:latin typeface="Times New Roman" pitchFamily="18" charset="0"/>
                <a:cs typeface="Times New Roman" pitchFamily="18" charset="0"/>
              </a:rPr>
              <a:t>Klasa VII</a:t>
            </a:r>
            <a:endParaRPr lang="pl-PL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4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,,</a:t>
            </a:r>
            <a:r>
              <a:rPr lang="pl-PL" sz="1400" b="1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Miej na wirusa sposoby, a unikniesz choroby''</a:t>
            </a:r>
            <a:endParaRPr lang="pl-PL" sz="1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By wirusa nie załapać nie wychodzę często z domu.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Nie spotykam się ze znajomymi ani w sklepie, ani w domu.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Gdy już wyjdę na ulice rękawiczki i maseczka to podstawa, 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by być bezpiecznym, a to najważniejsza sprawa.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na pewno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zostać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odkażonym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myję ręce jeszcze w domu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a przed tym nie dotykam twarzy ani niczego w domu.</a:t>
            </a:r>
          </a:p>
          <a:p>
            <a:pPr algn="ctr">
              <a:buNone/>
            </a:pP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Gdy już się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odkażę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mogę być </a:t>
            </a: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spokojna,</a:t>
            </a: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400" dirty="0">
                <a:latin typeface="Times New Roman" pitchFamily="18" charset="0"/>
                <a:cs typeface="Times New Roman" pitchFamily="18" charset="0"/>
              </a:rPr>
              <a:t>że mnie wirus nie dopadnie, bo jestem ostrożna. </a:t>
            </a:r>
            <a:endParaRPr lang="pl-PL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pl-PL" sz="1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***</a:t>
            </a:r>
            <a:endParaRPr lang="pl-PL" sz="1400" dirty="0">
              <a:latin typeface="Times New Roman" pitchFamily="18" charset="0"/>
              <a:cs typeface="Times New Roman" pitchFamily="18" charset="0"/>
            </a:endParaRPr>
          </a:p>
          <a:p>
            <a:endParaRPr lang="pl-PL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az 3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500042"/>
            <a:ext cx="1752598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Obraz 4" descr="Małgorzata Strzałkowska wierszyk o wirusi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929198"/>
            <a:ext cx="2038350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859</Words>
  <Application>Microsoft Office PowerPoint</Application>
  <PresentationFormat>Pokaz na ekranie (4:3)</PresentationFormat>
  <Paragraphs>130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Motyw pakietu Office</vt:lpstr>
      <vt:lpstr>Iga Matysiak  Klasa III b   „Kwarantanna”  Kwarantannę taką mamy, że się z domu nie ruszamy! Chociaż wyjść by się chciało, z wychodzeniem u nas słabo. Choć do sklepu wyjść możemy, to na co dzień, w domu siedzieć całe dnie: pisać, liczyć, uczyć się.  ***   </vt:lpstr>
      <vt:lpstr>Prezentacja programu PowerPoint</vt:lpstr>
      <vt:lpstr>Bo co za frajda, tak siedzieć w domu, Nie móc pobiegać, poopowiadać komuś, I tylko laptop, książki, zeszyty, Każdy z nas dzisiaj jest niewyżyty.   Dbamy o siebie, dbamy o bliskich, Choć trudny czas to jest dla nas wszystkich, Musimy przetrwać, z domu się nie ruszać, Wtedy pokonamy strasznego wirusa.   Kiedy pozbędziemy się wirusów wszystkich, Znów będziemy mogli uścisnąć bliskich, Znów powrócimy do naszej szkoły, Każdy odetchnie, będzie wesoły.  *** </vt:lpstr>
      <vt:lpstr>Prezentacja programu PowerPoint</vt:lpstr>
      <vt:lpstr>Lecz koronawirus, który gorszy jest od raka,  ciągle będzie szukał kandydata,  bo z chorobą nie ma żartów.  Więc przeczekaj swoje w domu,  nie podpowiadając wyjścia nikomu.    A gdy żal ci mamusi,  bo pracować dzisiaj musi, pomyśl też o pielęgniarkach  co pracują bez wytchnienia , zaniedbując swoje mienia.   ZOSTAŃ W DOMU RAZEM Z NAMI,  BO TAK WIRUSA SIĘ POZBYWAMY !!!    *** 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Iga Matysiak  Klasa III b   „Kwarantanna”  Kwarantannę taką mamy, że się z domu nie ruszamy! Chociaż wyjść by się chciało, z wychodzeniem u nas słabo. Choć do sklepu wyjść możemy, to na co dzień, w domu siedzieć całe dnie: pisać, liczyć, uczyć się.</dc:title>
  <dc:creator>Ewunia</dc:creator>
  <cp:lastModifiedBy>Piesik</cp:lastModifiedBy>
  <cp:revision>4</cp:revision>
  <dcterms:created xsi:type="dcterms:W3CDTF">2020-05-18T09:48:17Z</dcterms:created>
  <dcterms:modified xsi:type="dcterms:W3CDTF">2020-05-18T13:36:19Z</dcterms:modified>
</cp:coreProperties>
</file>