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B20256-FAC9-44C8-8D04-5A34C790D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3B3CBF-97AA-4653-96D5-90EDC2035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FA7A1E-78BD-40A8-85EC-40F6DE1E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5BFB45C-E52A-4AD7-9DDC-C2EBBA77F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FEF2149-952F-47BF-933D-8CE93772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6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FDC3D8-CD05-45BC-8D7C-5D971F22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EC98692-0610-46D1-9CA3-06B1123CB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AE33F2-4401-44A8-BEF9-B9D33DB8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2FDECBE-099E-4517-B752-2496D467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916CF6F-1A70-4FDF-8152-E3F1180C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88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A96E5E-1930-4C83-9C44-8C5591F481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CAF98D-15E3-48CC-93FD-EADF665F7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996130-E685-45E8-AE28-FC3D08D09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271B7-96A2-4789-A163-18741638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7C1C4E-1EF4-4A82-A5D2-90F85D11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66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4AD688-4942-48F7-A4D9-7CA935D0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D2A9B7-7B6B-4799-B7E6-11E75438C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E85876-03AC-4877-9C96-34E4BE6B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C0E221-66AF-4C40-88A1-B564327B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78253-6C19-4E31-921B-BEE549605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42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E77E6-CCEE-4363-B8E7-C39EFAA0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612286-F500-4EC5-A106-AB57135CC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F02DC2-1FD7-428C-B36A-4A85FCE6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BA259D-432A-499F-A2F7-96546BDB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7DE157-5DA8-4B5F-A456-49F13426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66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126FC9-335E-4DB5-BBAA-44D2CE3A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F49C6A-4C50-4F8D-B879-8D7BD52CD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59E3B9-B2A7-4627-AE06-21DA14A13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0CD807F-D0C4-43A6-84E2-8E8AD734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2C03007-F5F9-47FE-994C-3E300AE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F7AE00-1EEF-45A0-AB08-A3D7C98C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4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6DCE67-664F-4498-B703-5690EEA7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4227CF9-7179-4621-98A0-3DC2062EC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3AC0461-F61B-4C42-9BC9-6F38205B8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D824ADD-20F2-41B8-91D6-DD55ED45E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5DDE0CB-BD34-4E48-8310-836435B93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4E68CD0-0F87-4A86-821E-CCD4A549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D78B1B0-9164-4742-B89C-0FD6A923A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0760FF9-DEE7-47AE-9D03-1059B239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7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F50DBE-1A72-4ABC-A930-982B6B5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1D4AECF-B279-41BA-B86C-36FA6F1A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FC8F3A-B762-4D29-8627-014D9583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D7946E1-992C-472A-872B-E507D96B6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620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C9978D0-6F17-43C2-86D2-963741BE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4C07E02-EF0B-4877-BDEA-7B5B1FE0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2288855-F682-4CEA-BCF6-C7A0EE5A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339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F40580-77D6-4788-A480-32B7FD5D8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E6A03C-74D9-4397-902C-6DF4C3730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500FC30-6F27-40E8-BB0B-A0A3738AB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58937DD-5C31-47FF-A369-96D61986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08CCEA-AD6E-4894-A22B-4ADE9DF6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11BA02-92BB-46BB-BB8A-1C21758F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83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FBDB2-9F53-4521-BF43-0B7CDB9E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C7484D8-BD7E-4423-9D35-B34BFCABD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B39CC38-105A-402B-A286-E74D872B9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0C9009-33FB-4A28-BE48-18340B898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7761414-D51C-47E8-BDFF-AE347F6AB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710BBED-7BE9-4369-BBC4-DBB6DB1F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70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30187-7B5A-4170-A190-730DA534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643DC5-71B0-4E01-A3AB-772FBD25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56B52F-34FC-4EC0-A954-E8EBC1E1A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49DA-FF9D-48C9-B7C9-A608721AF22B}" type="datetimeFigureOut">
              <a:rPr lang="pl-PL" smtClean="0"/>
              <a:t>02.12.2020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00F6D-42FD-43FB-BA24-093F66C31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4BD2772-F0AB-4D24-B4B9-3B1EE20B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ABD4-688C-4AD0-BCF4-68FC912132E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6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Zamki w Polsce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Milena Krzywda </a:t>
            </a:r>
          </a:p>
          <a:p>
            <a:r>
              <a:rPr lang="pl-PL" dirty="0"/>
              <a:t>kl. 6a</a:t>
            </a:r>
          </a:p>
        </p:txBody>
      </p:sp>
    </p:spTree>
    <p:extLst>
      <p:ext uri="{BB962C8B-B14F-4D97-AF65-F5344CB8AC3E}">
        <p14:creationId xmlns:p14="http://schemas.microsoft.com/office/powerpoint/2010/main" val="108765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173" y="1102291"/>
            <a:ext cx="6442553" cy="2182204"/>
          </a:xfrm>
        </p:spPr>
        <p:txBody>
          <a:bodyPr/>
          <a:lstStyle/>
          <a:p>
            <a:r>
              <a:rPr lang="pl-PL" dirty="0"/>
              <a:t>Zamek Królewski na Wawelu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30" y="4587934"/>
            <a:ext cx="9690970" cy="1800340"/>
          </a:xfrm>
        </p:spPr>
        <p:txBody>
          <a:bodyPr/>
          <a:lstStyle/>
          <a:p>
            <a:r>
              <a:rPr lang="pl-PL" b="0" i="0" dirty="0">
                <a:solidFill>
                  <a:srgbClr val="292929"/>
                </a:solidFill>
                <a:effectLst/>
                <a:latin typeface="HalisR"/>
              </a:rPr>
              <a:t>Zamek królewski na Wawelu to najważniejsza i najbardziej prestiżowa z siedzib polskich władców. Stanowi element zespołu zabudowy Wzgórza Wawelskiego, miejsca o wyjątkowym znaczeniu dla polskiej tradycji i tożsamości. Jest zabytkiem powszechnie znanym i rozpoznawanym.</a:t>
            </a:r>
            <a:endParaRPr lang="pl-PL" dirty="0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4ADB9036-1884-460B-A44B-36D76E53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355" y="469726"/>
            <a:ext cx="4615316" cy="30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5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58" y="1762851"/>
            <a:ext cx="6316233" cy="1014429"/>
          </a:xfrm>
        </p:spPr>
        <p:txBody>
          <a:bodyPr/>
          <a:lstStyle/>
          <a:p>
            <a:r>
              <a:rPr lang="pl-PL" dirty="0"/>
              <a:t>Zamek w Malborku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30" y="4587934"/>
            <a:ext cx="9690970" cy="1800340"/>
          </a:xfrm>
        </p:spPr>
        <p:txBody>
          <a:bodyPr/>
          <a:lstStyle/>
          <a:p>
            <a:r>
              <a:rPr lang="pl-PL" b="0" i="0" dirty="0">
                <a:solidFill>
                  <a:srgbClr val="292929"/>
                </a:solidFill>
                <a:effectLst/>
                <a:latin typeface="HalisR"/>
              </a:rPr>
              <a:t>Zamek krzyżacki w Malborku jest obiektem niezwykle istotnym i głęboko zakorzenionym w świadomości społecznej ze względu na powiązanie z ważnymi dla dziejów Europy Środkowej okresu średniowiecza wydarzeniami oraz postaciami.</a:t>
            </a:r>
            <a:endParaRPr lang="pl-PL" dirty="0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id="{45EC09BF-CAE9-4B86-A9F7-E4D0ADC96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56" y="721189"/>
            <a:ext cx="4736186" cy="315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58" y="1762851"/>
            <a:ext cx="6316233" cy="1014429"/>
          </a:xfrm>
        </p:spPr>
        <p:txBody>
          <a:bodyPr>
            <a:normAutofit fontScale="90000"/>
          </a:bodyPr>
          <a:lstStyle/>
          <a:p>
            <a:r>
              <a:rPr lang="pl-PL" dirty="0"/>
              <a:t>Zamek Królewski </a:t>
            </a:r>
            <a:br>
              <a:rPr lang="pl-PL" dirty="0"/>
            </a:br>
            <a:r>
              <a:rPr lang="pl-PL" dirty="0"/>
              <a:t>w Warszawie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30" y="4587934"/>
            <a:ext cx="9690970" cy="1800340"/>
          </a:xfrm>
        </p:spPr>
        <p:txBody>
          <a:bodyPr/>
          <a:lstStyle/>
          <a:p>
            <a:r>
              <a:rPr lang="pl-PL" dirty="0">
                <a:solidFill>
                  <a:srgbClr val="292929"/>
                </a:solidFill>
                <a:latin typeface="HalisR"/>
              </a:rPr>
              <a:t>B</a:t>
            </a:r>
            <a:r>
              <a:rPr lang="pl-PL" i="0" dirty="0">
                <a:solidFill>
                  <a:srgbClr val="292929"/>
                </a:solidFill>
                <a:effectLst/>
                <a:latin typeface="HalisR"/>
              </a:rPr>
              <a:t>arokowo-klasycystyczny zamek królewski znajdujący się w Warszawie przy placu Zamkowym.</a:t>
            </a:r>
          </a:p>
          <a:p>
            <a:r>
              <a:rPr lang="pl-PL" i="0" dirty="0">
                <a:solidFill>
                  <a:srgbClr val="292929"/>
                </a:solidFill>
                <a:effectLst/>
                <a:latin typeface="HalisR"/>
              </a:rPr>
              <a:t>Powstanie siedziby książąt mazowieckich na miejscu dzisiejszego Zamku Królewskiego przypisuje się księciu Bolesławowi II (1294 -1313). </a:t>
            </a:r>
            <a:endParaRPr lang="pl-PL" dirty="0"/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id="{BD2D3058-6E10-4C9C-896A-101C464E0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82" y="700491"/>
            <a:ext cx="4891414" cy="361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05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58" y="1762851"/>
            <a:ext cx="6316233" cy="1014429"/>
          </a:xfrm>
        </p:spPr>
        <p:txBody>
          <a:bodyPr>
            <a:normAutofit fontScale="90000"/>
          </a:bodyPr>
          <a:lstStyle/>
          <a:p>
            <a:r>
              <a:rPr lang="pl-PL" dirty="0"/>
              <a:t>Zamek Książ  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30" y="4587934"/>
            <a:ext cx="9690970" cy="1800340"/>
          </a:xfrm>
        </p:spPr>
        <p:txBody>
          <a:bodyPr/>
          <a:lstStyle/>
          <a:p>
            <a:r>
              <a:rPr lang="pl-PL" b="0" i="0" dirty="0">
                <a:solidFill>
                  <a:srgbClr val="292929"/>
                </a:solidFill>
                <a:effectLst/>
                <a:latin typeface="HalisR"/>
              </a:rPr>
              <a:t>Średniowieczna siedziba książąt świdnickich włączona w program monumentalnej barokowej rezydencji rodu von </a:t>
            </a:r>
            <a:r>
              <a:rPr lang="pl-PL" b="0" i="0" dirty="0" err="1">
                <a:solidFill>
                  <a:srgbClr val="292929"/>
                </a:solidFill>
                <a:effectLst/>
                <a:latin typeface="HalisR"/>
              </a:rPr>
              <a:t>Hochberg</a:t>
            </a:r>
            <a:r>
              <a:rPr lang="pl-PL" b="0" i="0" dirty="0">
                <a:solidFill>
                  <a:srgbClr val="292929"/>
                </a:solidFill>
                <a:effectLst/>
                <a:latin typeface="HalisR"/>
              </a:rPr>
              <a:t>, położona na wzgórzu we wsi Książ (obecnie w Wałbrzychu).</a:t>
            </a:r>
            <a:endParaRPr lang="pl-PL" dirty="0"/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id="{96E673AE-567A-4772-8962-26C4444F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997" y="455012"/>
            <a:ext cx="5595611" cy="37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144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10C232-57E8-413B-8865-FA48E8ECD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658" y="1762851"/>
            <a:ext cx="6316233" cy="1014429"/>
          </a:xfrm>
        </p:spPr>
        <p:txBody>
          <a:bodyPr>
            <a:normAutofit fontScale="90000"/>
          </a:bodyPr>
          <a:lstStyle/>
          <a:p>
            <a:r>
              <a:rPr lang="pl-PL" dirty="0"/>
              <a:t>Zamek w Gniewnie  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2E32B72-CAE3-44DA-B437-C1F1D624A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30" y="4587934"/>
            <a:ext cx="9690970" cy="1800340"/>
          </a:xfrm>
        </p:spPr>
        <p:txBody>
          <a:bodyPr/>
          <a:lstStyle/>
          <a:p>
            <a:r>
              <a:rPr lang="pl-PL" dirty="0"/>
              <a:t>Zamek w Gniewie rozpoczęto budować po 1290 roku od budowy czworobocznego muru. Po zakończeniu trwającej 40 lat budowy był to, obok zamku w Człuchowie i zamku w Gdańsku, najpotężniejszy zamek Krzyżaków na lewym brzegu Wisły, pełniąc rolę siedziby komtura gniewskiego</a:t>
            </a:r>
          </a:p>
        </p:txBody>
      </p:sp>
      <p:pic>
        <p:nvPicPr>
          <p:cNvPr id="5122" name="Picture 2" descr="Krzyżacka architektura i kunszt">
            <a:extLst>
              <a:ext uri="{FF2B5EF4-FFF2-40B4-BE49-F238E27FC236}">
                <a16:creationId xmlns:a16="http://schemas.microsoft.com/office/drawing/2014/main" id="{E4A18456-F36C-4915-92D8-6D43EC35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028" y="462494"/>
            <a:ext cx="5290491" cy="36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F2F5FB"/>
            </a:gs>
            <a:gs pos="66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02F4CE5A-82E6-4937-B927-AE1067C791D9}"/>
              </a:ext>
            </a:extLst>
          </p:cNvPr>
          <p:cNvSpPr txBox="1"/>
          <p:nvPr/>
        </p:nvSpPr>
        <p:spPr>
          <a:xfrm>
            <a:off x="2094271" y="2413337"/>
            <a:ext cx="80034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/>
              <a:t>KONIEC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algn="ctr"/>
            <a:r>
              <a:rPr lang="pl-PL" sz="2400" dirty="0"/>
              <a:t>Źródła informacji:</a:t>
            </a:r>
          </a:p>
          <a:p>
            <a:pPr algn="ctr"/>
            <a:r>
              <a:rPr lang="pl-PL" sz="2400" dirty="0"/>
              <a:t>wikipedia.pl</a:t>
            </a:r>
          </a:p>
          <a:p>
            <a:pPr algn="ctr"/>
            <a:r>
              <a:rPr lang="pl-PL" sz="2400" dirty="0"/>
              <a:t>zabytek.pl</a:t>
            </a:r>
          </a:p>
        </p:txBody>
      </p:sp>
    </p:spTree>
    <p:extLst>
      <p:ext uri="{BB962C8B-B14F-4D97-AF65-F5344CB8AC3E}">
        <p14:creationId xmlns:p14="http://schemas.microsoft.com/office/powerpoint/2010/main" val="155205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206</Words>
  <Application>Microsoft Office PowerPoint</Application>
  <PresentationFormat>Panoramiczny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HalisR</vt:lpstr>
      <vt:lpstr>Motyw pakietu Office</vt:lpstr>
      <vt:lpstr>Zamki w Polsce</vt:lpstr>
      <vt:lpstr>Zamek Królewski na Wawelu</vt:lpstr>
      <vt:lpstr>Zamek w Malborku </vt:lpstr>
      <vt:lpstr>Zamek Królewski  w Warszawie </vt:lpstr>
      <vt:lpstr>Zamek Książ    </vt:lpstr>
      <vt:lpstr>Zamek w Gniewnie 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Zamki w Polsce</dc:title>
  <dc:creator>ggxb@mail.ccsf.edu</dc:creator>
  <cp:lastModifiedBy>ggxb@mail.ccsf.edu</cp:lastModifiedBy>
  <cp:revision>6</cp:revision>
  <dcterms:created xsi:type="dcterms:W3CDTF">2020-12-02T18:28:28Z</dcterms:created>
  <dcterms:modified xsi:type="dcterms:W3CDTF">2020-12-02T19:13:13Z</dcterms:modified>
</cp:coreProperties>
</file>