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FF"/>
    <a:srgbClr val="FF0066"/>
    <a:srgbClr val="FF66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CF1FB0-B8B4-4B0D-88A0-37C4E830AB4E}" type="datetimeFigureOut">
              <a:rPr lang="pl-PL" smtClean="0"/>
              <a:t>2021-02-19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9471B1-7ABE-4464-AB1B-C2AC209F4315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2912" cy="14700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cap="none" dirty="0">
                <a:ln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Bezpieczny internet</a:t>
            </a:r>
            <a:r>
              <a:rPr lang="pl-PL" cap="none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pl-PL" cap="none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pl-PL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" y="5301207"/>
            <a:ext cx="5076056" cy="1301157"/>
          </a:xfrm>
        </p:spPr>
        <p:txBody>
          <a:bodyPr>
            <a:normAutofit/>
          </a:bodyPr>
          <a:lstStyle/>
          <a:p>
            <a:r>
              <a:rPr lang="pl-PL" dirty="0" smtClean="0"/>
              <a:t>Prezentację wykonała Zuzanna Wieczorek z klasy 7a 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41637"/>
            <a:ext cx="2368674" cy="2337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2952328" cy="2211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7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Ciekawostki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661248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pl-PL" sz="2700" dirty="0"/>
              <a:t>Pierwsza kamera internetowa została stworzona na Uniwersytecie Cambridge. Jako źródło wideo dostarczono obraz na żywo w rozdzielczości 128×128. Obraz był czarno biały</a:t>
            </a:r>
            <a:r>
              <a:rPr lang="pl-PL" sz="2700" dirty="0" smtClean="0"/>
              <a:t>.</a:t>
            </a:r>
            <a:endParaRPr lang="pl-PL" sz="2700" dirty="0"/>
          </a:p>
          <a:p>
            <a:pPr marL="651510" indent="-514350">
              <a:buFont typeface="+mj-lt"/>
              <a:buAutoNum type="arabicPeriod"/>
            </a:pPr>
            <a:r>
              <a:rPr lang="pl-PL" sz="2700" dirty="0" smtClean="0"/>
              <a:t> </a:t>
            </a:r>
            <a:r>
              <a:rPr lang="pl-PL" sz="2700" dirty="0"/>
              <a:t>2 miliardy elektronów jest potrzebnych do wyprodukowania jednej wiadomości e-mail</a:t>
            </a:r>
            <a:r>
              <a:rPr lang="pl-PL" sz="2700" dirty="0" smtClean="0"/>
              <a:t>.</a:t>
            </a:r>
            <a:endParaRPr lang="pl-PL" sz="2700" dirty="0"/>
          </a:p>
          <a:p>
            <a:pPr marL="651510" indent="-514350">
              <a:buFont typeface="+mj-lt"/>
              <a:buAutoNum type="arabicPeriod"/>
            </a:pPr>
            <a:r>
              <a:rPr lang="pl-PL" sz="2700" dirty="0" smtClean="0"/>
              <a:t> </a:t>
            </a:r>
            <a:r>
              <a:rPr lang="pl-PL" sz="2700" dirty="0"/>
              <a:t>Internet wymaga 70 mln KM mocy, aby utrzymać się w obecnym stanie</a:t>
            </a:r>
            <a:r>
              <a:rPr lang="pl-PL" sz="2700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pl-PL" sz="2700" dirty="0"/>
              <a:t>Codziennie hakuje się kilkadziesiąt </a:t>
            </a:r>
            <a:r>
              <a:rPr lang="pl-PL" sz="2700" dirty="0" smtClean="0"/>
              <a:t>tysięcy </a:t>
            </a:r>
            <a:r>
              <a:rPr lang="pl-PL" sz="2700" dirty="0"/>
              <a:t>stron internetowych. Programy komputerowe są wykorzystywane przez cyberprzestępców do automatycznego wykrywania wrażliwych stron </a:t>
            </a:r>
            <a:r>
              <a:rPr lang="pl-PL" sz="2700" dirty="0" smtClean="0"/>
              <a:t>internetowych.</a:t>
            </a:r>
          </a:p>
          <a:p>
            <a:pPr marL="651510" indent="-514350">
              <a:buFont typeface="+mj-lt"/>
              <a:buAutoNum type="arabicPeriod"/>
            </a:pPr>
            <a:endParaRPr lang="pl-PL" sz="2700" dirty="0"/>
          </a:p>
          <a:p>
            <a:pPr marL="137160" indent="0">
              <a:buNone/>
            </a:pPr>
            <a:r>
              <a:rPr lang="pl-PL" sz="2700" dirty="0" smtClean="0"/>
              <a:t> </a:t>
            </a:r>
            <a:endParaRPr lang="pl-PL" sz="2700" dirty="0"/>
          </a:p>
        </p:txBody>
      </p:sp>
    </p:spTree>
    <p:extLst>
      <p:ext uri="{BB962C8B-B14F-4D97-AF65-F5344CB8AC3E}">
        <p14:creationId xmlns:p14="http://schemas.microsoft.com/office/powerpoint/2010/main" val="111589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 startAt="5"/>
            </a:pPr>
            <a:r>
              <a:rPr lang="pl-PL" sz="2700" dirty="0"/>
              <a:t>W 2018 roku </a:t>
            </a:r>
            <a:r>
              <a:rPr lang="pl-PL" sz="2700" dirty="0" smtClean="0"/>
              <a:t>wysłano </a:t>
            </a:r>
            <a:r>
              <a:rPr lang="pl-PL" sz="2700" dirty="0"/>
              <a:t>i </a:t>
            </a:r>
            <a:r>
              <a:rPr lang="pl-PL" sz="2700" dirty="0" smtClean="0"/>
              <a:t>otrzymano </a:t>
            </a:r>
            <a:r>
              <a:rPr lang="pl-PL" sz="2700" dirty="0"/>
              <a:t>270 mld wiadomości e-mail,. Niestety, prawie 86% tych wiadomości to </a:t>
            </a:r>
            <a:r>
              <a:rPr lang="pl-PL" sz="2700" dirty="0" smtClean="0"/>
              <a:t>spam.</a:t>
            </a:r>
          </a:p>
          <a:p>
            <a:pPr marL="651510" indent="-514350">
              <a:buFont typeface="+mj-lt"/>
              <a:buAutoNum type="arabicPeriod" startAt="5"/>
            </a:pPr>
            <a:r>
              <a:rPr lang="pl-PL" sz="2700" dirty="0" smtClean="0"/>
              <a:t>Obecnie </a:t>
            </a:r>
            <a:r>
              <a:rPr lang="pl-PL" sz="2700" dirty="0"/>
              <a:t>istnieje 47 miliardów stron internetowych, w tym pierwsza strona internetowa, jaką kiedykolwiek utworzono ponad 28 lat </a:t>
            </a:r>
            <a:r>
              <a:rPr lang="pl-PL" sz="2700" dirty="0" smtClean="0"/>
              <a:t>temu</a:t>
            </a:r>
          </a:p>
          <a:p>
            <a:pPr marL="651510" indent="-514350">
              <a:buFont typeface="+mj-lt"/>
              <a:buAutoNum type="arabicPeriod" startAt="5"/>
            </a:pPr>
            <a:r>
              <a:rPr lang="pl-PL" sz="2700" dirty="0" smtClean="0"/>
              <a:t>W </a:t>
            </a:r>
            <a:r>
              <a:rPr lang="pl-PL" sz="2700" dirty="0"/>
              <a:t>2016 roku w urządzeniach mobilnych z systemem iOS i Android pobrano 90 mld </a:t>
            </a:r>
            <a:r>
              <a:rPr lang="pl-PL" sz="2700" dirty="0" smtClean="0"/>
              <a:t>aplikacji</a:t>
            </a:r>
          </a:p>
          <a:p>
            <a:pPr marL="651510" indent="-514350">
              <a:buFont typeface="+mj-lt"/>
              <a:buAutoNum type="arabicPeriod" startAt="5"/>
            </a:pPr>
            <a:r>
              <a:rPr lang="pl-PL" sz="2700" dirty="0"/>
              <a:t>Co godzinę rejestruje się około 5000 nazw domen. Oznacza to, że liczba ta przekłada się na 120 000 </a:t>
            </a:r>
            <a:r>
              <a:rPr lang="pl-PL" sz="2700" dirty="0" smtClean="0"/>
              <a:t>domen. </a:t>
            </a:r>
            <a:r>
              <a:rPr lang="pl-PL" sz="2700" dirty="0"/>
              <a:t>K</a:t>
            </a:r>
            <a:r>
              <a:rPr lang="pl-PL" sz="2700" dirty="0" smtClean="0"/>
              <a:t>ażdego </a:t>
            </a:r>
            <a:r>
              <a:rPr lang="pl-PL" sz="2700" dirty="0"/>
              <a:t>dnia i 43 miliony nazw domen rocznie.</a:t>
            </a:r>
          </a:p>
          <a:p>
            <a:pPr marL="651510" indent="-514350">
              <a:buFont typeface="+mj-lt"/>
              <a:buAutoNum type="arabicPeriod" startAt="4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21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66"/>
                </a:solidFill>
              </a:rPr>
              <a:t>Moje przesłanie na tegoroczny ,,Dzień Bezpiecznego Internetu’’ </a:t>
            </a:r>
            <a:endParaRPr lang="pl-PL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709160"/>
          </a:xfrm>
        </p:spPr>
        <p:txBody>
          <a:bodyPr>
            <a:normAutofit/>
          </a:bodyPr>
          <a:lstStyle/>
          <a:p>
            <a:pPr algn="ctr">
              <a:buClr>
                <a:srgbClr val="9900FF"/>
              </a:buClr>
            </a:pPr>
            <a:r>
              <a:rPr lang="pl-PL" sz="4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Koleżanko, kolego działaj w necie śmiało, lecz zachowaj zdrowy rozsądek, bo czasem ma się go za mało!!!</a:t>
            </a:r>
            <a:endParaRPr lang="pl-PL" sz="44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6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pl-PL" dirty="0" smtClean="0">
                <a:ln w="50800"/>
                <a:solidFill>
                  <a:srgbClr val="FFFF00"/>
                </a:solidFill>
                <a:effectLst/>
              </a:rPr>
              <a:t>Co to jest internet?</a:t>
            </a:r>
            <a:endParaRPr lang="pl-PL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2700" dirty="0"/>
              <a:t>Internet </a:t>
            </a:r>
            <a:r>
              <a:rPr lang="pl-PL" sz="2700" dirty="0" smtClean="0"/>
              <a:t>jest to </a:t>
            </a:r>
            <a:r>
              <a:rPr lang="pl-PL" sz="2700" dirty="0"/>
              <a:t>sieć komputerowa. W dosłownym tłumaczeniu </a:t>
            </a:r>
            <a:r>
              <a:rPr lang="pl-PL" sz="2700" dirty="0" smtClean="0"/>
              <a:t>międzysieć.  Ma </a:t>
            </a:r>
            <a:r>
              <a:rPr lang="pl-PL" sz="2700" dirty="0"/>
              <a:t>zasięg globalny, łączy sieci lokalne, sieci rozległe i wszystkie komputery do nich podłączone.</a:t>
            </a:r>
          </a:p>
        </p:txBody>
      </p:sp>
    </p:spTree>
    <p:extLst>
      <p:ext uri="{BB962C8B-B14F-4D97-AF65-F5344CB8AC3E}">
        <p14:creationId xmlns:p14="http://schemas.microsoft.com/office/powerpoint/2010/main" val="418957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Zalety internetu :</a:t>
            </a:r>
            <a:endParaRPr lang="pl-PL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853176"/>
          </a:xfrm>
        </p:spPr>
        <p:txBody>
          <a:bodyPr/>
          <a:lstStyle/>
          <a:p>
            <a:r>
              <a:rPr lang="pl-PL" sz="2700" dirty="0"/>
              <a:t>m</a:t>
            </a:r>
            <a:r>
              <a:rPr lang="pl-PL" sz="2700" dirty="0" smtClean="0"/>
              <a:t>ożliwość czytania lektur szkolnych</a:t>
            </a:r>
          </a:p>
          <a:p>
            <a:r>
              <a:rPr lang="pl-PL" sz="2700" dirty="0"/>
              <a:t>r</a:t>
            </a:r>
            <a:r>
              <a:rPr lang="pl-PL" sz="2700" dirty="0" smtClean="0"/>
              <a:t>ozmawianie ze znajomymi na odległość</a:t>
            </a:r>
            <a:endParaRPr lang="pl-PL" sz="2700" dirty="0"/>
          </a:p>
          <a:p>
            <a:r>
              <a:rPr lang="pl-PL" sz="2700" dirty="0"/>
              <a:t>z</a:t>
            </a:r>
            <a:r>
              <a:rPr lang="pl-PL" sz="2700" dirty="0" smtClean="0"/>
              <a:t>dobywanie wiadomości z różnych dziedzin</a:t>
            </a:r>
          </a:p>
          <a:p>
            <a:r>
              <a:rPr lang="pl-PL" sz="2700" dirty="0"/>
              <a:t>r</a:t>
            </a:r>
            <a:r>
              <a:rPr lang="pl-PL" sz="2700" dirty="0" smtClean="0"/>
              <a:t>egulowanie rachunków</a:t>
            </a:r>
          </a:p>
          <a:p>
            <a:r>
              <a:rPr lang="pl-PL" sz="2700" dirty="0"/>
              <a:t>z</a:t>
            </a:r>
            <a:r>
              <a:rPr lang="pl-PL" sz="2700" dirty="0" smtClean="0"/>
              <a:t>akupy online </a:t>
            </a:r>
          </a:p>
          <a:p>
            <a:r>
              <a:rPr lang="pl-PL" sz="2700" dirty="0"/>
              <a:t>r</a:t>
            </a:r>
            <a:r>
              <a:rPr lang="pl-PL" sz="2700" dirty="0" smtClean="0"/>
              <a:t>ozpowszechnianie wiadomości </a:t>
            </a:r>
            <a:r>
              <a:rPr lang="pl-PL" sz="2700" dirty="0"/>
              <a:t>najszybciej, najtaniej i najwydajniej</a:t>
            </a:r>
            <a:endParaRPr lang="pl-PL" sz="27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45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Wady internetu :</a:t>
            </a:r>
            <a:endParaRPr lang="pl-PL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/>
          </a:bodyPr>
          <a:lstStyle/>
          <a:p>
            <a:r>
              <a:rPr lang="pl-PL" sz="2700" dirty="0"/>
              <a:t>m</a:t>
            </a:r>
            <a:r>
              <a:rPr lang="pl-PL" sz="2700" dirty="0" smtClean="0"/>
              <a:t>oże uzależniać</a:t>
            </a:r>
          </a:p>
          <a:p>
            <a:r>
              <a:rPr lang="pl-PL" sz="2700" dirty="0"/>
              <a:t>p</a:t>
            </a:r>
            <a:r>
              <a:rPr lang="pl-PL" sz="2700" dirty="0" smtClean="0"/>
              <a:t>ublikowane treści mogą być niebezpieczne</a:t>
            </a:r>
          </a:p>
          <a:p>
            <a:r>
              <a:rPr lang="pl-PL" sz="2700" dirty="0"/>
              <a:t>p</a:t>
            </a:r>
            <a:r>
              <a:rPr lang="pl-PL" sz="2700" dirty="0" smtClean="0"/>
              <a:t>rzez internet </a:t>
            </a:r>
            <a:r>
              <a:rPr lang="pl-PL" sz="2700" dirty="0"/>
              <a:t>może dojść do zainfekowania komputera szkodliwym </a:t>
            </a:r>
            <a:r>
              <a:rPr lang="pl-PL" sz="2700" dirty="0" smtClean="0"/>
              <a:t>wirusem</a:t>
            </a:r>
          </a:p>
          <a:p>
            <a:endParaRPr lang="pl-PL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720" y="3789040"/>
            <a:ext cx="4286101" cy="2852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76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64"/>
          </a:xfrm>
        </p:spPr>
        <p:txBody>
          <a:bodyPr/>
          <a:lstStyle/>
          <a:p>
            <a:r>
              <a:rPr lang="pl-PL" sz="2700" dirty="0"/>
              <a:t>i</a:t>
            </a:r>
            <a:r>
              <a:rPr lang="pl-PL" sz="2700" dirty="0" smtClean="0"/>
              <a:t>stnieje </a:t>
            </a:r>
            <a:r>
              <a:rPr lang="pl-PL" sz="2700" dirty="0"/>
              <a:t>ryzyko włamania się do komputera przez </a:t>
            </a:r>
            <a:r>
              <a:rPr lang="pl-PL" sz="2700" dirty="0" smtClean="0"/>
              <a:t>hakerów; jest </a:t>
            </a:r>
            <a:r>
              <a:rPr lang="pl-PL" sz="2700" dirty="0"/>
              <a:t>to zagrożenie nie tylko dla samego komputera, ale także dla danych, które tam są przechowywane</a:t>
            </a:r>
          </a:p>
          <a:p>
            <a:r>
              <a:rPr lang="pl-PL" sz="2700" dirty="0"/>
              <a:t> </a:t>
            </a:r>
            <a:r>
              <a:rPr lang="pl-PL" sz="2700" dirty="0" smtClean="0"/>
              <a:t>użytkownik </a:t>
            </a:r>
            <a:r>
              <a:rPr lang="pl-PL" sz="2700" dirty="0"/>
              <a:t>sieci nigdy nie wie kto siedzi po drugiej stronie monitora i jakie może mieć </a:t>
            </a:r>
            <a:r>
              <a:rPr lang="pl-PL" sz="2700" dirty="0" smtClean="0"/>
              <a:t>intencje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64809"/>
            <a:ext cx="3426649" cy="26711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8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Netykieta, czyli o kulturze zachowania w sieci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2700" dirty="0" smtClean="0"/>
              <a:t>Netykieta to </a:t>
            </a:r>
            <a:r>
              <a:rPr lang="pl-PL" sz="2700" dirty="0"/>
              <a:t>zbiór zasad odnoszących się do </a:t>
            </a:r>
            <a:r>
              <a:rPr lang="pl-PL" sz="2700" dirty="0" smtClean="0"/>
              <a:t>kulturalnego zachowania </a:t>
            </a:r>
            <a:r>
              <a:rPr lang="pl-PL" sz="2700" dirty="0"/>
              <a:t>w internecie. </a:t>
            </a:r>
            <a:r>
              <a:rPr lang="pl-PL" sz="2700" dirty="0" smtClean="0"/>
              <a:t>Netykieta </a:t>
            </a:r>
            <a:r>
              <a:rPr lang="pl-PL" sz="2700" dirty="0"/>
              <a:t>nie jest dokładnie określona, a za jej nieprzestrzeganie nikt nas nie ukarze, niemniej jednak, jeśli pewne zasady będziemy łamać </a:t>
            </a:r>
            <a:r>
              <a:rPr lang="pl-PL" sz="2700" dirty="0" smtClean="0"/>
              <a:t>notorycznie, może </a:t>
            </a:r>
            <a:r>
              <a:rPr lang="pl-PL" sz="2700" dirty="0"/>
              <a:t>się to skończyć zgłoszeniem nadużycia, odcięciem od internetu lub odrzuceniem przez wirtualną społeczność. </a:t>
            </a:r>
          </a:p>
        </p:txBody>
      </p:sp>
    </p:spTree>
    <p:extLst>
      <p:ext uri="{BB962C8B-B14F-4D97-AF65-F5344CB8AC3E}">
        <p14:creationId xmlns:p14="http://schemas.microsoft.com/office/powerpoint/2010/main" val="242393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/>
          </a:bodyPr>
          <a:lstStyle/>
          <a:p>
            <a:r>
              <a:rPr lang="pl-PL" dirty="0" smtClean="0"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CC99"/>
                </a:solidFill>
              </a:rPr>
              <a:t>Co wolno, a czego nie?</a:t>
            </a:r>
            <a:endParaRPr lang="pl-PL" dirty="0">
              <a:ln w="635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CC9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internecie wolno :</a:t>
            </a:r>
          </a:p>
          <a:p>
            <a:r>
              <a:rPr lang="pl-PL" sz="2700" dirty="0" smtClean="0"/>
              <a:t>szukać </a:t>
            </a:r>
            <a:r>
              <a:rPr lang="pl-PL" sz="2700" dirty="0"/>
              <a:t>przydatnych do szkoły informacji</a:t>
            </a:r>
          </a:p>
          <a:p>
            <a:r>
              <a:rPr lang="pl-PL" sz="2700" dirty="0" smtClean="0"/>
              <a:t>korzystać </a:t>
            </a:r>
            <a:r>
              <a:rPr lang="pl-PL" sz="2700" dirty="0"/>
              <a:t>z różnego rodzaju pomoc naukowych</a:t>
            </a:r>
          </a:p>
          <a:p>
            <a:r>
              <a:rPr lang="pl-PL" sz="2700" dirty="0" smtClean="0"/>
              <a:t>rozerwać </a:t>
            </a:r>
            <a:r>
              <a:rPr lang="pl-PL" sz="2700" dirty="0"/>
              <a:t>się poprzez różnego rodzaje gry</a:t>
            </a:r>
          </a:p>
          <a:p>
            <a:r>
              <a:rPr lang="pl-PL" sz="2700" dirty="0" smtClean="0"/>
              <a:t> </a:t>
            </a:r>
            <a:r>
              <a:rPr lang="pl-PL" sz="2700" dirty="0"/>
              <a:t>poznawać nowych ludzi poprzez portale społecznościowe</a:t>
            </a:r>
          </a:p>
          <a:p>
            <a:r>
              <a:rPr lang="pl-PL" sz="2700" dirty="0" smtClean="0"/>
              <a:t>zyskiwać </a:t>
            </a:r>
            <a:r>
              <a:rPr lang="pl-PL" sz="2700" dirty="0"/>
              <a:t>informacje o czym tylko chcemy, np. o pracy, o liceum</a:t>
            </a:r>
          </a:p>
          <a:p>
            <a:r>
              <a:rPr lang="pl-PL" sz="2700" dirty="0" smtClean="0"/>
              <a:t> </a:t>
            </a:r>
            <a:r>
              <a:rPr lang="pl-PL" sz="2700" dirty="0"/>
              <a:t>konwersować</a:t>
            </a:r>
          </a:p>
        </p:txBody>
      </p:sp>
    </p:spTree>
    <p:extLst>
      <p:ext uri="{BB962C8B-B14F-4D97-AF65-F5344CB8AC3E}">
        <p14:creationId xmlns:p14="http://schemas.microsoft.com/office/powerpoint/2010/main" val="314650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6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Czego nie wolno:</a:t>
            </a:r>
          </a:p>
          <a:p>
            <a:r>
              <a:rPr lang="pl-PL" sz="2700" dirty="0"/>
              <a:t>przeklinać</a:t>
            </a:r>
          </a:p>
          <a:p>
            <a:r>
              <a:rPr lang="pl-PL" sz="2700" dirty="0" smtClean="0"/>
              <a:t>wchodzić </a:t>
            </a:r>
            <a:r>
              <a:rPr lang="pl-PL" sz="2700" dirty="0"/>
              <a:t>na niedozwolone strony</a:t>
            </a:r>
          </a:p>
          <a:p>
            <a:r>
              <a:rPr lang="pl-PL" sz="2700" dirty="0" smtClean="0"/>
              <a:t>kopiować </a:t>
            </a:r>
            <a:r>
              <a:rPr lang="pl-PL" sz="2700" dirty="0"/>
              <a:t>"na żywca" czyjąś pracę</a:t>
            </a:r>
          </a:p>
          <a:p>
            <a:r>
              <a:rPr lang="pl-PL" sz="2700" dirty="0" smtClean="0"/>
              <a:t>obrażać </a:t>
            </a:r>
            <a:r>
              <a:rPr lang="pl-PL" sz="2700" dirty="0"/>
              <a:t>kogoś</a:t>
            </a:r>
          </a:p>
          <a:p>
            <a:r>
              <a:rPr lang="pl-PL" sz="2700" dirty="0" smtClean="0"/>
              <a:t>hakować </a:t>
            </a:r>
            <a:r>
              <a:rPr lang="pl-PL" sz="2700" dirty="0"/>
              <a:t>danych, np. jakiejś firmy, czy ocen ucznia z danej szkoły</a:t>
            </a:r>
          </a:p>
          <a:p>
            <a:r>
              <a:rPr lang="pl-PL" sz="2700" dirty="0" smtClean="0"/>
              <a:t>umawiać </a:t>
            </a:r>
            <a:r>
              <a:rPr lang="pl-PL" sz="2700" dirty="0"/>
              <a:t>się z obcymi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50964"/>
            <a:ext cx="2511722" cy="25117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6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Cyberprzemoc</a:t>
            </a:r>
            <a:endParaRPr lang="pl-P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Cyberprzemoc</a:t>
            </a:r>
            <a:r>
              <a:rPr lang="pl-PL" dirty="0"/>
              <a:t> </a:t>
            </a:r>
            <a:r>
              <a:rPr lang="pl-PL" dirty="0" smtClean="0"/>
              <a:t>(agresja elektroniczna ) </a:t>
            </a:r>
            <a:r>
              <a:rPr lang="pl-PL" dirty="0"/>
              <a:t>– stosowanie przemocy poprzez: prześladowanie, zastraszanie, nękanie, wyśmiewanie innych osób z wykorzystaniem Internetu i narzędzi typu elektronicznego takich jak: SMS, e-mail, witryny internetowe, fora dyskusyjne w internecie, portale społecznościowe i inne. Osobę dopuszczającą się takich czynów określa się stalkerem.</a:t>
            </a:r>
          </a:p>
        </p:txBody>
      </p:sp>
    </p:spTree>
    <p:extLst>
      <p:ext uri="{BB962C8B-B14F-4D97-AF65-F5344CB8AC3E}">
        <p14:creationId xmlns:p14="http://schemas.microsoft.com/office/powerpoint/2010/main" val="282621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341</TotalTime>
  <Words>530</Words>
  <Application>Microsoft Office PowerPoint</Application>
  <PresentationFormat>Pokaz na ekranie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Book Antiqua</vt:lpstr>
      <vt:lpstr>Lucida Sans</vt:lpstr>
      <vt:lpstr>Wingdings</vt:lpstr>
      <vt:lpstr>Wingdings 2</vt:lpstr>
      <vt:lpstr>Wingdings 3</vt:lpstr>
      <vt:lpstr>Wierzchołek</vt:lpstr>
      <vt:lpstr>Bezpieczny internet </vt:lpstr>
      <vt:lpstr>Co to jest internet?</vt:lpstr>
      <vt:lpstr>Zalety internetu :</vt:lpstr>
      <vt:lpstr>Wady internetu :</vt:lpstr>
      <vt:lpstr>Prezentacja programu PowerPoint</vt:lpstr>
      <vt:lpstr>Netykieta, czyli o kulturze zachowania w sieci</vt:lpstr>
      <vt:lpstr>Co wolno, a czego nie?</vt:lpstr>
      <vt:lpstr>Prezentacja programu PowerPoint</vt:lpstr>
      <vt:lpstr>Cyberprzemoc</vt:lpstr>
      <vt:lpstr>Ciekawostki</vt:lpstr>
      <vt:lpstr>Prezentacja programu PowerPoint</vt:lpstr>
      <vt:lpstr>Moje przesłanie na tegoroczny ,,Dzień Bezpiecznego Internetu’’ </vt:lpstr>
    </vt:vector>
  </TitlesOfParts>
  <Company>Sil-art Rycho444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Bezpieczny internet</dc:title>
  <dc:creator>Kowalski Ryszard</dc:creator>
  <cp:lastModifiedBy>Agnieszka Piesik</cp:lastModifiedBy>
  <cp:revision>26</cp:revision>
  <dcterms:created xsi:type="dcterms:W3CDTF">2021-02-17T18:17:27Z</dcterms:created>
  <dcterms:modified xsi:type="dcterms:W3CDTF">2021-02-19T09:34:56Z</dcterms:modified>
</cp:coreProperties>
</file>