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5" r:id="rId9"/>
    <p:sldId id="266" r:id="rId10"/>
    <p:sldId id="269" r:id="rId11"/>
    <p:sldId id="275" r:id="rId12"/>
    <p:sldId id="267" r:id="rId13"/>
    <p:sldId id="276" r:id="rId14"/>
    <p:sldId id="272" r:id="rId15"/>
    <p:sldId id="273" r:id="rId16"/>
    <p:sldId id="280" r:id="rId17"/>
    <p:sldId id="268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AF6FE9-6995-4524-9EBA-E2D218F5C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6366" y="6022449"/>
            <a:ext cx="7537836" cy="1494844"/>
          </a:xfrm>
        </p:spPr>
        <p:txBody>
          <a:bodyPr>
            <a:normAutofit/>
          </a:bodyPr>
          <a:lstStyle/>
          <a:p>
            <a:r>
              <a:rPr lang="pl-PL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Prace uczniów z klas 4-7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5D30D1-FBE3-4BF4-9BEF-19F06B5D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147348"/>
            <a:ext cx="7582977" cy="4261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4A1E8C-3FEE-448F-B545-1908794A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337" y="2624594"/>
            <a:ext cx="9809894" cy="3211664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b="1" dirty="0">
                <a:ln/>
                <a:solidFill>
                  <a:schemeClr val="accent3"/>
                </a:solidFill>
              </a:rPr>
              <a:t>Dekoracje i ozdoby świąteczne </a:t>
            </a:r>
          </a:p>
        </p:txBody>
      </p:sp>
    </p:spTree>
    <p:extLst>
      <p:ext uri="{BB962C8B-B14F-4D97-AF65-F5344CB8AC3E}">
        <p14:creationId xmlns:p14="http://schemas.microsoft.com/office/powerpoint/2010/main" val="1550191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CC86CC-838D-4A7D-A15F-F1D413E6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08" y="397059"/>
            <a:ext cx="4911849" cy="994419"/>
          </a:xfrm>
        </p:spPr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Michał Ratajczyk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40E8CF4-E440-4DF9-9CA8-099E248A7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700" y="1637025"/>
            <a:ext cx="3329540" cy="4439387"/>
          </a:xfrm>
          <a:prstGeom prst="rect">
            <a:avLst/>
          </a:prstGeom>
          <a:ln w="1905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8EDBBD4-BFCF-4151-998D-36767212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742" y="1391478"/>
            <a:ext cx="3430742" cy="457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1B59234-E016-4FAC-A692-955C28F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715" y="1536671"/>
            <a:ext cx="2948940" cy="393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EEE50D73-016C-478E-B5FA-C281F935388C}"/>
              </a:ext>
            </a:extLst>
          </p:cNvPr>
          <p:cNvSpPr txBox="1">
            <a:spLocks/>
          </p:cNvSpPr>
          <p:nvPr/>
        </p:nvSpPr>
        <p:spPr>
          <a:xfrm>
            <a:off x="4660327" y="5863581"/>
            <a:ext cx="4911849" cy="994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Maja Wojtczak</a:t>
            </a:r>
          </a:p>
        </p:txBody>
      </p:sp>
    </p:spTree>
    <p:extLst>
      <p:ext uri="{BB962C8B-B14F-4D97-AF65-F5344CB8AC3E}">
        <p14:creationId xmlns:p14="http://schemas.microsoft.com/office/powerpoint/2010/main" val="205556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3F0760-4B85-499E-BE37-8628CC8C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05" y="484524"/>
            <a:ext cx="4657409" cy="724075"/>
          </a:xfrm>
        </p:spPr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Natalia </a:t>
            </a:r>
            <a:r>
              <a:rPr lang="pl-PL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Bauch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446E91A-9622-4791-9159-E90A9FC0B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7250" y="2372822"/>
            <a:ext cx="4020338" cy="3815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3420C88-260A-42C7-B691-B7B741EED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87" y="1567031"/>
            <a:ext cx="3260863" cy="434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1194DD5D-198F-4C08-A226-C1EAC241F3C0}"/>
              </a:ext>
            </a:extLst>
          </p:cNvPr>
          <p:cNvSpPr txBox="1">
            <a:spLocks/>
          </p:cNvSpPr>
          <p:nvPr/>
        </p:nvSpPr>
        <p:spPr>
          <a:xfrm>
            <a:off x="8211047" y="6188123"/>
            <a:ext cx="4255658" cy="1026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Kamil Maślak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26C80C-4F2F-4D2B-A261-3886DB01F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569" y="2450808"/>
            <a:ext cx="3676452" cy="3304341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81C612FD-4FF1-46BC-B2E6-65042492BE18}"/>
              </a:ext>
            </a:extLst>
          </p:cNvPr>
          <p:cNvSpPr txBox="1">
            <a:spLocks/>
          </p:cNvSpPr>
          <p:nvPr/>
        </p:nvSpPr>
        <p:spPr>
          <a:xfrm>
            <a:off x="4057569" y="1448437"/>
            <a:ext cx="4848239" cy="10023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Martyna </a:t>
            </a:r>
            <a:r>
              <a:rPr lang="pl-PL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Petynia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0771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D0DC4B-AB0F-4CAC-9C1E-71880201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040" y="317546"/>
            <a:ext cx="2367433" cy="962614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/>
                <a:solidFill>
                  <a:schemeClr val="accent3"/>
                </a:solidFill>
              </a:rPr>
              <a:t>klasa 6b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DE2F354-DB75-44E7-BE29-F4EB3D018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586" y="2093594"/>
            <a:ext cx="8947150" cy="3668580"/>
          </a:xfrm>
          <a:prstGeom prst="rect">
            <a:avLst/>
          </a:prstGeom>
          <a:ln w="1905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3539E83-F58A-47B0-85A2-B4B50FBC2FF2}"/>
              </a:ext>
            </a:extLst>
          </p:cNvPr>
          <p:cNvSpPr txBox="1">
            <a:spLocks/>
          </p:cNvSpPr>
          <p:nvPr/>
        </p:nvSpPr>
        <p:spPr>
          <a:xfrm>
            <a:off x="862121" y="673942"/>
            <a:ext cx="3407729" cy="6062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Maja Plewa</a:t>
            </a:r>
          </a:p>
        </p:txBody>
      </p:sp>
    </p:spTree>
    <p:extLst>
      <p:ext uri="{BB962C8B-B14F-4D97-AF65-F5344CB8AC3E}">
        <p14:creationId xmlns:p14="http://schemas.microsoft.com/office/powerpoint/2010/main" val="52263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7E4EAE-AF59-4EEA-86D5-24FA7BC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872094" cy="1240910"/>
          </a:xfrm>
        </p:spPr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Alicja Nawrocka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5827EFC-DB35-4BEF-A8D4-810F66152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4055" y="1662466"/>
            <a:ext cx="4165887" cy="3796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1A61D193-506D-4609-ADC8-CF35FF0CB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4C873B-F4D2-4ACF-A57D-1A58B89D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655" y="322366"/>
            <a:ext cx="3371380" cy="4432176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5ABAA230-92CE-4C30-A0B4-93231A725D69}"/>
              </a:ext>
            </a:extLst>
          </p:cNvPr>
          <p:cNvSpPr txBox="1">
            <a:spLocks/>
          </p:cNvSpPr>
          <p:nvPr/>
        </p:nvSpPr>
        <p:spPr>
          <a:xfrm>
            <a:off x="5654837" y="5114448"/>
            <a:ext cx="4395016" cy="10580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Anna Pilarczyk</a:t>
            </a:r>
          </a:p>
        </p:txBody>
      </p:sp>
    </p:spTree>
    <p:extLst>
      <p:ext uri="{BB962C8B-B14F-4D97-AF65-F5344CB8AC3E}">
        <p14:creationId xmlns:p14="http://schemas.microsoft.com/office/powerpoint/2010/main" val="175308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AE111A8E-1ADF-4424-A374-F94ECCF98BD3}"/>
              </a:ext>
            </a:extLst>
          </p:cNvPr>
          <p:cNvSpPr txBox="1">
            <a:spLocks/>
          </p:cNvSpPr>
          <p:nvPr/>
        </p:nvSpPr>
        <p:spPr>
          <a:xfrm>
            <a:off x="5645426" y="5543540"/>
            <a:ext cx="5899868" cy="10580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Jakub Klimkiewicz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F44F69D-816A-4B89-BDD1-96A3592FF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73933"/>
            <a:ext cx="3824429" cy="509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5D17470-6297-4CE9-BC1F-A34E247C0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26" y="129495"/>
            <a:ext cx="3999506" cy="533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B96D8C7-3138-4BD7-AC73-CB5EB22EA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566" y="3065802"/>
            <a:ext cx="2688700" cy="358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2A3C2C-26AA-41F2-89DD-9FFCF8B45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131488"/>
            <a:ext cx="2840535" cy="311691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A1BA3ED6-0170-4101-AECD-61101AA1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18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400209-B745-457D-823C-1821DBC5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90" y="516642"/>
            <a:ext cx="6883774" cy="1026225"/>
          </a:xfrm>
        </p:spPr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Bartosz </a:t>
            </a:r>
            <a:r>
              <a:rPr lang="pl-PL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Szyszkiewicz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BC4D789-70BE-41B4-8F4F-B370D6C1E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5631" y="1331118"/>
            <a:ext cx="3354506" cy="4195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B1354FA-B0C0-490F-8A59-F58F4B29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656" y="1852811"/>
            <a:ext cx="3071027" cy="4094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DF63690-FF4A-4151-B2FA-10467706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01684" y="4843587"/>
            <a:ext cx="2124987" cy="1593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08A5988-2108-4F4E-A6B7-A08354031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69" y="387626"/>
            <a:ext cx="3352800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7E6D9F1F-D135-4577-BF7A-F16FAD85BA45}"/>
              </a:ext>
            </a:extLst>
          </p:cNvPr>
          <p:cNvSpPr txBox="1">
            <a:spLocks/>
          </p:cNvSpPr>
          <p:nvPr/>
        </p:nvSpPr>
        <p:spPr>
          <a:xfrm>
            <a:off x="66391" y="5247716"/>
            <a:ext cx="5277611" cy="8671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Gabriela Sobczak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01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99C2E0-0DA4-4037-82D1-9F3AC28CB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529" y="341400"/>
            <a:ext cx="2391287" cy="962614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/>
                <a:solidFill>
                  <a:schemeClr val="accent3"/>
                </a:solidFill>
              </a:rPr>
              <a:t>klasa 7a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60241C-4D3F-4F8A-A154-EFEB66365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84" y="1675736"/>
            <a:ext cx="5049079" cy="3786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0B2A9688-912F-4C47-A409-8F46D135C088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5277611" cy="8671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Nikola Ochocka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5C109B4-0A54-428C-A8D5-001BD9232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537" y="1593025"/>
            <a:ext cx="4548010" cy="3481118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B6E5FA3-AFC5-4250-A7EE-7EAE9CA990F6}"/>
              </a:ext>
            </a:extLst>
          </p:cNvPr>
          <p:cNvSpPr txBox="1">
            <a:spLocks/>
          </p:cNvSpPr>
          <p:nvPr/>
        </p:nvSpPr>
        <p:spPr>
          <a:xfrm>
            <a:off x="6233228" y="5363154"/>
            <a:ext cx="5449888" cy="1010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Wojciech Żuberek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886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99C1F4-28AE-4CE8-B4DE-8DFB1E44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162" y="381156"/>
            <a:ext cx="3019440" cy="860660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/>
                <a:solidFill>
                  <a:schemeClr val="accent3"/>
                </a:solidFill>
              </a:rPr>
              <a:t>klasa 7b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30FAD7C-15FD-4D1A-8807-BDBE94B2B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2908" y="1584898"/>
            <a:ext cx="4603148" cy="3452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C87843F8-215B-4C99-9973-732A04A30DE2}"/>
              </a:ext>
            </a:extLst>
          </p:cNvPr>
          <p:cNvSpPr txBox="1">
            <a:spLocks/>
          </p:cNvSpPr>
          <p:nvPr/>
        </p:nvSpPr>
        <p:spPr>
          <a:xfrm>
            <a:off x="7843499" y="5171658"/>
            <a:ext cx="4452731" cy="8606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Mateusz Leśny</a:t>
            </a: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63C6F628-217F-445A-AF73-6E6F7B240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59" y="3059732"/>
            <a:ext cx="2766152" cy="3688203"/>
          </a:xfrm>
          <a:prstGeom prst="ellipse">
            <a:avLst/>
          </a:prstGeom>
          <a:ln w="63500" cap="rnd">
            <a:solidFill>
              <a:schemeClr val="bg1">
                <a:lumMod val="65000"/>
                <a:lumOff val="3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BCC8A387-9716-40A5-9960-ECAAFA765F6C}"/>
              </a:ext>
            </a:extLst>
          </p:cNvPr>
          <p:cNvSpPr txBox="1">
            <a:spLocks/>
          </p:cNvSpPr>
          <p:nvPr/>
        </p:nvSpPr>
        <p:spPr>
          <a:xfrm>
            <a:off x="615861" y="1009309"/>
            <a:ext cx="4452731" cy="8606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Wiktoria Porada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85C049-C272-477A-8830-0F3058750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16" y="2495430"/>
            <a:ext cx="4512518" cy="2541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3515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0F9287-6E2D-445C-BCBF-E68AC6E6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4585847" cy="1058030"/>
          </a:xfrm>
        </p:spPr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Wiktoria Jóźwiak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B575DDA-A077-461E-BC51-4D0EF1B12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336" y="1891022"/>
            <a:ext cx="5468361" cy="3075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621B132-F887-4056-97C3-0B9CB3DD3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57" y="1437197"/>
            <a:ext cx="2240777" cy="3983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33B64A8-72F8-43C8-B4D8-A0A047D5E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999" y="1437198"/>
            <a:ext cx="2240777" cy="3983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878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DBF608-F98C-4C23-96B3-50DA3F7B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8" y="5164075"/>
            <a:ext cx="5812789" cy="1081971"/>
          </a:xfrm>
        </p:spPr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Blanka</a:t>
            </a:r>
            <a:r>
              <a:rPr lang="pl-PL" dirty="0"/>
              <a:t> </a:t>
            </a:r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Kwaśniewska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09B186A-D3C4-44D7-A84D-D301E7448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753" y="626683"/>
            <a:ext cx="3362290" cy="4483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A5AB8B8-094D-47AC-A801-9FE45EB41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674" y="1673853"/>
            <a:ext cx="2115309" cy="3760548"/>
          </a:xfrm>
          <a:prstGeom prst="ellipse">
            <a:avLst/>
          </a:prstGeom>
          <a:ln w="190500" cap="rnd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729A578B-77A9-4E52-BBE1-E4145A584515}"/>
              </a:ext>
            </a:extLst>
          </p:cNvPr>
          <p:cNvSpPr txBox="1">
            <a:spLocks/>
          </p:cNvSpPr>
          <p:nvPr/>
        </p:nvSpPr>
        <p:spPr>
          <a:xfrm>
            <a:off x="4381810" y="852541"/>
            <a:ext cx="4852006" cy="1081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Mikołaj </a:t>
            </a:r>
            <a:r>
              <a:rPr lang="pl-PL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Kuświk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377FACA9-D820-4E18-8251-D5027B667620}"/>
              </a:ext>
            </a:extLst>
          </p:cNvPr>
          <p:cNvSpPr txBox="1">
            <a:spLocks/>
          </p:cNvSpPr>
          <p:nvPr/>
        </p:nvSpPr>
        <p:spPr>
          <a:xfrm>
            <a:off x="7867220" y="198277"/>
            <a:ext cx="3464713" cy="12744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dirty="0">
                <a:ln/>
                <a:solidFill>
                  <a:schemeClr val="accent3"/>
                </a:solidFill>
              </a:rPr>
              <a:t>klasa 4a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59A03E-C902-463F-A9C2-F1B757586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035" y="2491068"/>
            <a:ext cx="3782592" cy="2849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4B3F6206-0456-44A9-8A05-95234037AA3F}"/>
              </a:ext>
            </a:extLst>
          </p:cNvPr>
          <p:cNvSpPr txBox="1">
            <a:spLocks/>
          </p:cNvSpPr>
          <p:nvPr/>
        </p:nvSpPr>
        <p:spPr>
          <a:xfrm>
            <a:off x="7990035" y="5705060"/>
            <a:ext cx="4027037" cy="9264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Jakub Nowak</a:t>
            </a:r>
          </a:p>
        </p:txBody>
      </p:sp>
    </p:spTree>
    <p:extLst>
      <p:ext uri="{BB962C8B-B14F-4D97-AF65-F5344CB8AC3E}">
        <p14:creationId xmlns:p14="http://schemas.microsoft.com/office/powerpoint/2010/main" val="17219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3B8981-5014-4ABC-A10B-1ED86F63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570" y="5862381"/>
            <a:ext cx="5706530" cy="1336325"/>
          </a:xfrm>
        </p:spPr>
        <p:txBody>
          <a:bodyPr/>
          <a:lstStyle/>
          <a:p>
            <a:r>
              <a:rPr lang="pl-PL" dirty="0"/>
              <a:t> </a:t>
            </a:r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Lena Mikołajczyk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0F1C97B-6E9E-48C3-BE4A-9FE349018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2233" y="950286"/>
            <a:ext cx="4616640" cy="3462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419CC3C-F65C-4BAB-9F11-6F0C0116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015" y="1441174"/>
            <a:ext cx="3107138" cy="4142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FB6DFE7-5878-4925-845B-8E3A854A6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645" y="2107096"/>
            <a:ext cx="2750866" cy="3667821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CE8DE019-93BA-4131-8568-FC6854B068DD}"/>
              </a:ext>
            </a:extLst>
          </p:cNvPr>
          <p:cNvSpPr txBox="1">
            <a:spLocks/>
          </p:cNvSpPr>
          <p:nvPr/>
        </p:nvSpPr>
        <p:spPr>
          <a:xfrm>
            <a:off x="3946305" y="696275"/>
            <a:ext cx="4784228" cy="1336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Nikola Pietrzak</a:t>
            </a:r>
          </a:p>
        </p:txBody>
      </p:sp>
    </p:spTree>
    <p:extLst>
      <p:ext uri="{BB962C8B-B14F-4D97-AF65-F5344CB8AC3E}">
        <p14:creationId xmlns:p14="http://schemas.microsoft.com/office/powerpoint/2010/main" val="3359222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E60C59-E026-4311-B708-766716C3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Adrianna Kaczmarek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DB5E121-34B1-4893-A066-028D2E5FB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417" y="1669774"/>
            <a:ext cx="3256059" cy="4341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2790F4-4F0A-47DF-AFDD-A3BCBF7F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232" y="1833962"/>
            <a:ext cx="2715093" cy="362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1D8A5FF-2DD1-46CF-AA5B-923ACCACC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81" y="2275419"/>
            <a:ext cx="3145809" cy="4194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43288431-E506-4372-A9BA-390B9D952247}"/>
              </a:ext>
            </a:extLst>
          </p:cNvPr>
          <p:cNvSpPr txBox="1">
            <a:spLocks/>
          </p:cNvSpPr>
          <p:nvPr/>
        </p:nvSpPr>
        <p:spPr>
          <a:xfrm>
            <a:off x="8078525" y="1221119"/>
            <a:ext cx="6425143" cy="12642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Szymon Skiba</a:t>
            </a:r>
          </a:p>
        </p:txBody>
      </p:sp>
    </p:spTree>
    <p:extLst>
      <p:ext uri="{BB962C8B-B14F-4D97-AF65-F5344CB8AC3E}">
        <p14:creationId xmlns:p14="http://schemas.microsoft.com/office/powerpoint/2010/main" val="224970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2718CA-FA70-4608-8733-A090EC97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36" y="452718"/>
            <a:ext cx="3631691" cy="1042127"/>
          </a:xfrm>
        </p:spPr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Wiktor </a:t>
            </a:r>
            <a:r>
              <a:rPr lang="pl-PL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Kłysz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72B55D6-D6FB-4561-B935-DCEB3313F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4038055"/>
            <a:ext cx="1987650" cy="2650200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AB7C431-321F-4B78-B8C2-4DF5C3A1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186" y="1371895"/>
            <a:ext cx="3470745" cy="4627659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A0D6B4-2120-470C-AD06-ED9DD1C2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43" y="1494845"/>
            <a:ext cx="1802783" cy="2403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50F2ED-EA75-4FB6-B9FA-29AC5DF6D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356" y="583915"/>
            <a:ext cx="3584430" cy="4779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7530FB5D-3D6B-43F2-AC4E-4CD9DE7873F5}"/>
              </a:ext>
            </a:extLst>
          </p:cNvPr>
          <p:cNvSpPr txBox="1">
            <a:spLocks/>
          </p:cNvSpPr>
          <p:nvPr/>
        </p:nvSpPr>
        <p:spPr>
          <a:xfrm>
            <a:off x="6029144" y="5329516"/>
            <a:ext cx="6478258" cy="8910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Franciszek Ratajczyk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64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CE0356-2A28-4C72-9209-F90ADB47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62" y="369514"/>
            <a:ext cx="4792581" cy="966305"/>
          </a:xfrm>
        </p:spPr>
        <p:txBody>
          <a:bodyPr/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Norbert Owsiany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E0B98D8-A5B0-4656-945A-23D3EA80A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975" y="1648428"/>
            <a:ext cx="2360116" cy="4195762"/>
          </a:xfrm>
          <a:prstGeom prst="rect">
            <a:avLst/>
          </a:prstGeom>
          <a:ln w="1905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0416026-192A-4976-9821-56B9A52B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86034" y="2260439"/>
            <a:ext cx="4926276" cy="2771030"/>
          </a:xfrm>
          <a:prstGeom prst="rect">
            <a:avLst/>
          </a:prstGeom>
          <a:ln w="1905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F588BF-8553-47B4-BE0B-233CECA66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798" y="1393721"/>
            <a:ext cx="3231238" cy="4308317"/>
          </a:xfrm>
          <a:prstGeom prst="rect">
            <a:avLst/>
          </a:prstGeom>
          <a:ln w="1905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22952A5D-D091-4E35-B60D-EA226DD369DF}"/>
              </a:ext>
            </a:extLst>
          </p:cNvPr>
          <p:cNvSpPr txBox="1">
            <a:spLocks/>
          </p:cNvSpPr>
          <p:nvPr/>
        </p:nvSpPr>
        <p:spPr>
          <a:xfrm>
            <a:off x="7761798" y="5844190"/>
            <a:ext cx="4792581" cy="966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Jan </a:t>
            </a:r>
            <a:r>
              <a:rPr lang="pl-PL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Żuberek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96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6885CD-0595-45D7-9B7F-CC1FC156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96" y="223970"/>
            <a:ext cx="2566216" cy="1073932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/>
                <a:solidFill>
                  <a:schemeClr val="accent3"/>
                </a:solidFill>
              </a:rPr>
              <a:t>klasa 4b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E93F5A7-C01D-47F7-8106-B730D9E8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367" y="1786777"/>
            <a:ext cx="3904461" cy="2928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A6BA85A5-DE24-458F-B11E-F3DD8C5F2D94}"/>
              </a:ext>
            </a:extLst>
          </p:cNvPr>
          <p:cNvSpPr txBox="1">
            <a:spLocks/>
          </p:cNvSpPr>
          <p:nvPr/>
        </p:nvSpPr>
        <p:spPr>
          <a:xfrm>
            <a:off x="359865" y="623968"/>
            <a:ext cx="5594349" cy="1162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Maciej Zalewski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6F0751CE-1D4E-4524-B71F-F4531DF6DAA5}"/>
              </a:ext>
            </a:extLst>
          </p:cNvPr>
          <p:cNvSpPr txBox="1">
            <a:spLocks/>
          </p:cNvSpPr>
          <p:nvPr/>
        </p:nvSpPr>
        <p:spPr>
          <a:xfrm>
            <a:off x="7865896" y="6020604"/>
            <a:ext cx="4069012" cy="16623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Wiktor Witczak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C28CF21-F7C3-4726-817B-8A763A2B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688" y="1296916"/>
            <a:ext cx="3670110" cy="473090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F06DA8AA-F9C3-407C-B4EC-057CD26CE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55883" y="2400798"/>
            <a:ext cx="3959750" cy="222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1D96B9D6-39D8-4DDF-9598-732D5C181E92}"/>
              </a:ext>
            </a:extLst>
          </p:cNvPr>
          <p:cNvSpPr txBox="1">
            <a:spLocks/>
          </p:cNvSpPr>
          <p:nvPr/>
        </p:nvSpPr>
        <p:spPr>
          <a:xfrm>
            <a:off x="2799805" y="5652871"/>
            <a:ext cx="5134487" cy="1312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Adrian </a:t>
            </a:r>
            <a:r>
              <a:rPr lang="pl-PL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Pawliczak</a:t>
            </a:r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747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99B7C6-8BE6-42A4-8371-A8C8EE9B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357" y="420912"/>
            <a:ext cx="2613924" cy="851296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/>
                <a:solidFill>
                  <a:schemeClr val="accent3"/>
                </a:solidFill>
              </a:rPr>
              <a:t>klasa 5a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72AE4DA-DC6F-4752-91DF-8FABABB37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598" y="355063"/>
            <a:ext cx="3860364" cy="5147153"/>
          </a:xfrm>
          <a:prstGeom prst="rect">
            <a:avLst/>
          </a:prstGeom>
          <a:ln w="1905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E18A7648-B005-4EE5-9088-1F1C8DCD1E46}"/>
              </a:ext>
            </a:extLst>
          </p:cNvPr>
          <p:cNvSpPr txBox="1">
            <a:spLocks/>
          </p:cNvSpPr>
          <p:nvPr/>
        </p:nvSpPr>
        <p:spPr>
          <a:xfrm>
            <a:off x="1402809" y="5601450"/>
            <a:ext cx="5506873" cy="6062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Patrycja Kobza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C6B9EA-8223-4143-BA47-3DFB088A6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75" y="1496938"/>
            <a:ext cx="3259041" cy="4345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97665B7-2D50-4EEC-B809-16990D3924CB}"/>
              </a:ext>
            </a:extLst>
          </p:cNvPr>
          <p:cNvSpPr txBox="1">
            <a:spLocks/>
          </p:cNvSpPr>
          <p:nvPr/>
        </p:nvSpPr>
        <p:spPr>
          <a:xfrm>
            <a:off x="6771266" y="5966791"/>
            <a:ext cx="5506873" cy="6062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Wiktor Przysiecki</a:t>
            </a:r>
          </a:p>
        </p:txBody>
      </p:sp>
    </p:spTree>
    <p:extLst>
      <p:ext uri="{BB962C8B-B14F-4D97-AF65-F5344CB8AC3E}">
        <p14:creationId xmlns:p14="http://schemas.microsoft.com/office/powerpoint/2010/main" val="944970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1D6855-1199-44C5-BA4F-C5AD04BA2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721" y="245984"/>
            <a:ext cx="2971732" cy="899004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/>
                <a:solidFill>
                  <a:schemeClr val="accent3"/>
                </a:solidFill>
              </a:rPr>
              <a:t>klasa 6a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416A518-F29F-4385-916F-1FE483FCA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209" y="406718"/>
            <a:ext cx="5594349" cy="4195762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245F0D-D80E-4D75-9C2B-9A163131E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962" y="1956021"/>
            <a:ext cx="4367918" cy="3275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BD99C874-60A9-4958-A990-92BF66A9C208}"/>
              </a:ext>
            </a:extLst>
          </p:cNvPr>
          <p:cNvSpPr txBox="1">
            <a:spLocks/>
          </p:cNvSpPr>
          <p:nvPr/>
        </p:nvSpPr>
        <p:spPr>
          <a:xfrm>
            <a:off x="1450517" y="4833434"/>
            <a:ext cx="5506873" cy="6062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Wojciech Wolf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314BC12-0892-4DA2-9592-4A18E8A6F03C}"/>
              </a:ext>
            </a:extLst>
          </p:cNvPr>
          <p:cNvSpPr txBox="1">
            <a:spLocks/>
          </p:cNvSpPr>
          <p:nvPr/>
        </p:nvSpPr>
        <p:spPr>
          <a:xfrm>
            <a:off x="6897161" y="5739883"/>
            <a:ext cx="5506873" cy="6062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Wiktor Matusiak</a:t>
            </a:r>
          </a:p>
        </p:txBody>
      </p:sp>
    </p:spTree>
    <p:extLst>
      <p:ext uri="{BB962C8B-B14F-4D97-AF65-F5344CB8AC3E}">
        <p14:creationId xmlns:p14="http://schemas.microsoft.com/office/powerpoint/2010/main" val="27107569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270</TotalTime>
  <Words>92</Words>
  <Application>Microsoft Office PowerPoint</Application>
  <PresentationFormat>Panoramiczny</PresentationFormat>
  <Paragraphs>43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Jon</vt:lpstr>
      <vt:lpstr>Dekoracje i ozdoby świąteczne </vt:lpstr>
      <vt:lpstr>Blanka Kwaśniewska</vt:lpstr>
      <vt:lpstr> Lena Mikołajczyk</vt:lpstr>
      <vt:lpstr>Adrianna Kaczmarek</vt:lpstr>
      <vt:lpstr>Wiktor Kłysz</vt:lpstr>
      <vt:lpstr>Norbert Owsiany</vt:lpstr>
      <vt:lpstr>klasa 4b</vt:lpstr>
      <vt:lpstr>klasa 5a</vt:lpstr>
      <vt:lpstr>klasa 6a</vt:lpstr>
      <vt:lpstr>Michał Ratajczyk</vt:lpstr>
      <vt:lpstr>Natalia Bauch</vt:lpstr>
      <vt:lpstr>klasa 6b</vt:lpstr>
      <vt:lpstr>Alicja Nawrocka</vt:lpstr>
      <vt:lpstr>Prezentacja programu PowerPoint</vt:lpstr>
      <vt:lpstr>Bartosz Szyszkiewicz</vt:lpstr>
      <vt:lpstr>klasa 7a</vt:lpstr>
      <vt:lpstr>klasa 7b</vt:lpstr>
      <vt:lpstr>Wiktoria Jóźwiak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dekoracje</dc:title>
  <dc:creator>Urszula Gozdzinska</dc:creator>
  <cp:lastModifiedBy>Agnieszka Piesik</cp:lastModifiedBy>
  <cp:revision>57</cp:revision>
  <dcterms:created xsi:type="dcterms:W3CDTF">2020-12-14T07:45:44Z</dcterms:created>
  <dcterms:modified xsi:type="dcterms:W3CDTF">2020-12-20T18:47:02Z</dcterms:modified>
</cp:coreProperties>
</file>