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7" r:id="rId4"/>
  </p:sldMasterIdLst>
  <p:notesMasterIdLst>
    <p:notesMasterId r:id="rId26"/>
  </p:notesMasterIdLst>
  <p:handoutMasterIdLst>
    <p:handoutMasterId r:id="rId27"/>
  </p:handoutMasterIdLst>
  <p:sldIdLst>
    <p:sldId id="268" r:id="rId5"/>
    <p:sldId id="261" r:id="rId6"/>
    <p:sldId id="270" r:id="rId7"/>
    <p:sldId id="271" r:id="rId8"/>
    <p:sldId id="279" r:id="rId9"/>
    <p:sldId id="278" r:id="rId10"/>
    <p:sldId id="280" r:id="rId11"/>
    <p:sldId id="281" r:id="rId12"/>
    <p:sldId id="282" r:id="rId13"/>
    <p:sldId id="283" r:id="rId14"/>
    <p:sldId id="284" r:id="rId15"/>
    <p:sldId id="287" r:id="rId16"/>
    <p:sldId id="259" r:id="rId17"/>
    <p:sldId id="273" r:id="rId18"/>
    <p:sldId id="274" r:id="rId19"/>
    <p:sldId id="275" r:id="rId20"/>
    <p:sldId id="277" r:id="rId21"/>
    <p:sldId id="276" r:id="rId22"/>
    <p:sldId id="285" r:id="rId23"/>
    <p:sldId id="286" r:id="rId24"/>
    <p:sldId id="267" r:id="rId25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580"/>
  </p:normalViewPr>
  <p:slideViewPr>
    <p:cSldViewPr snapToGrid="0" snapToObjects="1">
      <p:cViewPr varScale="1">
        <p:scale>
          <a:sx n="120" d="100"/>
          <a:sy n="120" d="100"/>
        </p:scale>
        <p:origin x="1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78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2"/>
          <c:order val="0"/>
          <c:tx>
            <c:strRef>
              <c:f>Sheet1!$D$1</c:f>
              <c:strCache>
                <c:ptCount val="1"/>
                <c:pt idx="0">
                  <c:v>Seria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D1-7547-9B72-D0ABA394A9E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6D1-7547-9B72-D0ABA394A9E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D1-7547-9B72-D0ABA394A9E3}"/>
              </c:ext>
            </c:extLst>
          </c:dPt>
          <c:cat>
            <c:strRef>
              <c:f>Sheet1!$A$2:$A$4</c:f>
              <c:strCache>
                <c:ptCount val="3"/>
                <c:pt idx="0">
                  <c:v>Piątek</c:v>
                </c:pt>
                <c:pt idx="1">
                  <c:v>Sobota</c:v>
                </c:pt>
                <c:pt idx="2">
                  <c:v>Niedziela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BB-184C-80D0-8E85B43F0F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pl-PL" sz="1197" b="0" i="0" u="none" strike="noStrike" kern="1200" baseline="0" noProof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pl-PL" noProof="0"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076AD07C-E22D-4655-AC43-50EC5079F0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B158378-0663-4C01-9DE4-BB9F38D385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6D6B8-1B87-474F-94A9-F34F10312610}" type="datetimeFigureOut">
              <a:rPr lang="pl-PL" smtClean="0"/>
              <a:t>12.02.2021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A5B86FD-3256-4F54-8377-51270D31ED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302B1B8-9BCF-4AF6-B83E-03D8C1B3D6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B966E-3F0B-45B9-A974-6DED39FE8B8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5874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4B3B3-7FCD-4CC6-9A84-DD4CC685C5FD}" type="datetimeFigureOut">
              <a:rPr lang="pl-PL" noProof="0" smtClean="0"/>
              <a:t>12.02.2021</a:t>
            </a:fld>
            <a:endParaRPr lang="pl-PL" noProof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Edytuj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4EE49-95F8-4FBD-AE91-C2FD2C127DB1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619161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4EE49-95F8-4FBD-AE91-C2FD2C127DB1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8487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4EE49-95F8-4FBD-AE91-C2FD2C127DB1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06271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4EE49-95F8-4FBD-AE91-C2FD2C127DB1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335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B4EE49-95F8-4FBD-AE91-C2FD2C127DB1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5576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2589213" y="2514600"/>
            <a:ext cx="8915399" cy="2262781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rtlCol="0"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pl-PL" noProof="0"/>
              <a:t>Kliknij, aby edytować styl wzorca podtytułu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888310-CD3C-4330-9975-44CB747EB802}" type="datetime1">
              <a:rPr lang="pl-PL" noProof="0" smtClean="0"/>
              <a:t>12.02.2021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Dowolny kształt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6327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589212" y="609600"/>
            <a:ext cx="8915399" cy="3117040"/>
          </a:xfrm>
        </p:spPr>
        <p:txBody>
          <a:bodyPr rtlCol="0" anchor="ctr">
            <a:normAutofit/>
          </a:bodyPr>
          <a:lstStyle>
            <a:lvl1pPr algn="l">
              <a:defRPr sz="4800" b="0" cap="none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77664B-703B-4E33-B639-E302355A5B36}" type="datetime1">
              <a:rPr lang="pl-PL" noProof="0" smtClean="0"/>
              <a:t>12.02.2021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Dowolny kształt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128892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tat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849949" y="609600"/>
            <a:ext cx="8393926" cy="2895600"/>
          </a:xfrm>
        </p:spPr>
        <p:txBody>
          <a:bodyPr rtlCol="0" anchor="ctr">
            <a:normAutofit/>
          </a:bodyPr>
          <a:lstStyle>
            <a:lvl1pPr algn="l">
              <a:defRPr sz="4800" b="0" cap="none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3" name="Tekst — symbol zastępczy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642733D-3D73-4C15-B107-556B9453DEC9}" type="datetime1">
              <a:rPr lang="pl-PL" noProof="0" smtClean="0"/>
              <a:t>12.02.2021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11" name="Dowolny kształt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14" name="Pole tekstowe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pl-PL" sz="8000" noProof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pl-PL" sz="8000" noProof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5960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589213" y="2438400"/>
            <a:ext cx="8915400" cy="2724845"/>
          </a:xfrm>
        </p:spPr>
        <p:txBody>
          <a:bodyPr rtlCol="0" anchor="b">
            <a:normAutofit/>
          </a:bodyPr>
          <a:lstStyle>
            <a:lvl1pPr algn="l">
              <a:defRPr sz="4800" b="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rtl="0">
              <a:buNone/>
            </a:pPr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1E8DA7-0F67-48EB-9C84-A2B0D1892A18}" type="datetime1">
              <a:rPr lang="pl-PL" noProof="0" smtClean="0"/>
              <a:t>12.02.2021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Dowolny kształt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191375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ytat — 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ytuł 1"/>
          <p:cNvSpPr>
            <a:spLocks noGrp="1"/>
          </p:cNvSpPr>
          <p:nvPr>
            <p:ph type="title" hasCustomPrompt="1"/>
          </p:nvPr>
        </p:nvSpPr>
        <p:spPr>
          <a:xfrm>
            <a:off x="2849949" y="609600"/>
            <a:ext cx="8393926" cy="2895600"/>
          </a:xfrm>
        </p:spPr>
        <p:txBody>
          <a:bodyPr rtlCol="0" anchor="ctr">
            <a:normAutofit/>
          </a:bodyPr>
          <a:lstStyle>
            <a:lvl1pPr algn="l">
              <a:defRPr sz="4800" b="0" cap="none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21" name="Tekst — symbol zastępczy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rtlCol="0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rtl="0">
              <a:buNone/>
            </a:pPr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3C2C0C-9120-4525-986D-0364B8055BFC}" type="datetime1">
              <a:rPr lang="pl-PL" noProof="0" smtClean="0"/>
              <a:t>12.02.2021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11" name="Dowolny kształt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17" name="Pole tekstowe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pl-PL" sz="8000" noProof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pl-PL" sz="8000" noProof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045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589212" y="627407"/>
            <a:ext cx="8915399" cy="2880020"/>
          </a:xfrm>
        </p:spPr>
        <p:txBody>
          <a:bodyPr rtlCol="0" anchor="ctr">
            <a:normAutofit/>
          </a:bodyPr>
          <a:lstStyle>
            <a:lvl1pPr algn="l">
              <a:defRPr sz="4800" b="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21" name="Tekst — symbol zastępczy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rtlCol="0"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 rtl="0">
              <a:buNone/>
            </a:pPr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4A1B66-0B85-4127-A87E-5998A9C8A14F}" type="datetime1">
              <a:rPr lang="pl-PL" noProof="0" smtClean="0"/>
              <a:t>12.02.2021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Dowolny kształt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063380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8B982D-F7AA-4DB5-B5D5-5CCF7DE310A4}" type="datetime1">
              <a:rPr lang="pl-PL" noProof="0" smtClean="0"/>
              <a:t>12.02.2021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8" name="Dowolny kształt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901321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 hasCustomPrompt="1"/>
          </p:nvPr>
        </p:nvSpPr>
        <p:spPr>
          <a:xfrm>
            <a:off x="9294812" y="627405"/>
            <a:ext cx="2207601" cy="5283817"/>
          </a:xfrm>
        </p:spPr>
        <p:txBody>
          <a:bodyPr vert="eaVert" rtlCol="0" anchor="ctr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2BCEF34-3969-4232-9E91-04F6D64D5C22}" type="datetime1">
              <a:rPr lang="pl-PL" noProof="0" smtClean="0"/>
              <a:t>12.02.2021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8" name="Dowolny kształt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61913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592925" y="624110"/>
            <a:ext cx="8911687" cy="1280890"/>
          </a:xfrm>
        </p:spPr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 rtlCol="0"/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2BAB8F-7A35-42DB-9DE0-12899C1ADD33}" type="datetime1">
              <a:rPr lang="pl-PL" noProof="0" smtClean="0"/>
              <a:t>12.02.2021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8" name="Dowolny kształt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071431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589212" y="2058750"/>
            <a:ext cx="8915399" cy="146880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rtlCol="0"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193397-6997-4B03-9B69-D0333C5D85DD}" type="datetime1">
              <a:rPr lang="pl-PL" noProof="0" smtClean="0"/>
              <a:t>12.02.2021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Dowolny kształt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044390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 rtlCol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 rtlCol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D48CF6-F633-4F3D-95E8-2B6EEDC18541}" type="datetime1">
              <a:rPr lang="pl-PL" noProof="0" smtClean="0"/>
              <a:t>12.02.2021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10" name="Dowolny kształt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54565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ytuł 9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 rtlCol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 rtlCol="0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B2F9BD-716E-4415-B1A3-1584BB7DCA13}" type="datetime1">
              <a:rPr lang="pl-PL" noProof="0" smtClean="0"/>
              <a:t>12.02.2021</a:t>
            </a:fld>
            <a:endParaRPr lang="pl-PL" noProof="0"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12" name="Dowolny kształt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Numer slajdu — symbol zastępczy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858928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1218373-FA15-4EFF-8913-D21C7408D158}" type="datetime1">
              <a:rPr lang="pl-PL" noProof="0" smtClean="0"/>
              <a:t>12.02.2021</a:t>
            </a:fld>
            <a:endParaRPr lang="pl-PL" noProof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7" name="Dowolny kształt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31223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E72887-090E-4A92-B758-1EBA197D8A2D}" type="datetime1">
              <a:rPr lang="pl-PL" noProof="0" smtClean="0"/>
              <a:t>12.02.2021</a:t>
            </a:fld>
            <a:endParaRPr lang="pl-PL" noProof="0"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6" name="Dowolny kształt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94529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589212" y="446088"/>
            <a:ext cx="3505199" cy="976312"/>
          </a:xfrm>
        </p:spPr>
        <p:txBody>
          <a:bodyPr rtlCol="0" anchor="b"/>
          <a:lstStyle>
            <a:lvl1pPr algn="l">
              <a:defRPr sz="2000" b="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rtlCol="0" anchor="ctr">
            <a:normAutofit/>
          </a:bodyPr>
          <a:lstStyle/>
          <a:p>
            <a:pPr lvl="0" rtl="0"/>
            <a:r>
              <a:rPr lang="pl-PL" noProof="0"/>
              <a:t>Kliknij, aby edytować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F1BC584-F87B-44E6-8C6B-FDC5A539BDC1}" type="datetime1">
              <a:rPr lang="pl-PL" noProof="0" smtClean="0"/>
              <a:t>12.02.2021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Dowolny kształt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76406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2589213" y="4800600"/>
            <a:ext cx="8915400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Obraz — symbol zastępczy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l-PL" noProof="0"/>
              <a:t>Kliknij, aby edytować style wzorca tekstu</a:t>
            </a:r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2A4B58-E3FE-4D01-8D5D-146364B5D390}" type="datetime1">
              <a:rPr lang="pl-PL" noProof="0" smtClean="0"/>
              <a:t>12.02.2021</a:t>
            </a:fld>
            <a:endParaRPr lang="pl-PL" noProof="0"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l-PL" noProof="0"/>
          </a:p>
        </p:txBody>
      </p:sp>
      <p:sp>
        <p:nvSpPr>
          <p:cNvPr id="9" name="Dowolny kształt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 rtlCol="0"/>
          <a:lstStyle/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24543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a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Dowolny kształt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Dowolny kształt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Dowolny kształt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Dowolny kształt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Dowolny kształt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Dowolny kształt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Dowolny kształt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Dowolny kształt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Dowolny kształt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Dowolny kształt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Dowolny kształt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Dowolny kształt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upa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Dowolny kształt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Dowolny kształt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Dowolny kształt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Dowolny kształt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Dowolny kształt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Dowolny kształt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Dowolny kształt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Dowolny kształt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Dowolny kształt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Dowolny kształt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Dowolny kształt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Dowolny kształt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Prostokąt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/>
              <a:t>Edytuj style wzorca tekstu</a:t>
            </a:r>
          </a:p>
          <a:p>
            <a:pPr lvl="1" rtl="0"/>
            <a:r>
              <a:rPr lang="pl-PL" noProof="0"/>
              <a:t>Drugi poziom</a:t>
            </a:r>
          </a:p>
          <a:p>
            <a:pPr lvl="2" rtl="0"/>
            <a:r>
              <a:rPr lang="pl-PL" noProof="0"/>
              <a:t>Trzeci poziom</a:t>
            </a:r>
          </a:p>
          <a:p>
            <a:pPr lvl="3" rtl="0"/>
            <a:r>
              <a:rPr lang="pl-PL" noProof="0"/>
              <a:t>Czwarty poziom</a:t>
            </a:r>
          </a:p>
          <a:p>
            <a:pPr lvl="4" rtl="0"/>
            <a:r>
              <a:rPr lang="pl-PL" noProof="0"/>
              <a:t>Piąty poziom</a:t>
            </a:r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AA01D88-1954-4626-854F-BDDE86639115}" type="datetime1">
              <a:rPr lang="pl-PL" noProof="0" smtClean="0"/>
              <a:t>12.02.2021</a:t>
            </a:fld>
            <a:endParaRPr lang="pl-PL" noProof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l-PL" noProof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rtl="0"/>
            <a:fld id="{D57F1E4F-1CFF-5643-939E-217C01CDF565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60952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1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Prostokąt 17">
            <a:extLst>
              <a:ext uri="{FF2B5EF4-FFF2-40B4-BE49-F238E27FC236}">
                <a16:creationId xmlns:a16="http://schemas.microsoft.com/office/drawing/2014/main" id="{93F2CC0B-D5F1-40B8-9CC6-4A36850B6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pic>
        <p:nvPicPr>
          <p:cNvPr id="5" name="Obraz 4" descr="plamy światła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5198" y="2514600"/>
            <a:ext cx="8915399" cy="2262781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Śnieżny dzień</a:t>
            </a:r>
          </a:p>
        </p:txBody>
      </p:sp>
      <p:sp>
        <p:nvSpPr>
          <p:cNvPr id="13" name="Podtytuł 12">
            <a:extLst>
              <a:ext uri="{FF2B5EF4-FFF2-40B4-BE49-F238E27FC236}">
                <a16:creationId xmlns:a16="http://schemas.microsoft.com/office/drawing/2014/main" id="{F05262DB-6398-4AF9-96A3-041CFB112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8911" y="5357065"/>
            <a:ext cx="9246080" cy="1126283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Galeria prac plastycznych – malarstwo </a:t>
            </a:r>
          </a:p>
          <a:p>
            <a:pPr rtl="0"/>
            <a:r>
              <a:rPr lang="pl-PL" dirty="0"/>
              <a:t>Uczniowie z klas 6a,6b</a:t>
            </a:r>
          </a:p>
        </p:txBody>
      </p:sp>
      <p:grpSp>
        <p:nvGrpSpPr>
          <p:cNvPr id="20" name="Grupa 19">
            <a:extLst>
              <a:ext uri="{FF2B5EF4-FFF2-40B4-BE49-F238E27FC236}">
                <a16:creationId xmlns:a16="http://schemas.microsoft.com/office/drawing/2014/main" id="{631C6CE6-1810-44ED-A6D7-3FF53040A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1" name="Dowolny kształt 11">
              <a:extLst>
                <a:ext uri="{FF2B5EF4-FFF2-40B4-BE49-F238E27FC236}">
                  <a16:creationId xmlns:a16="http://schemas.microsoft.com/office/drawing/2014/main" id="{1F6D8BFE-D0D0-4BAE-9D5A-701DE7D3C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Dowolny kształt 12">
              <a:extLst>
                <a:ext uri="{FF2B5EF4-FFF2-40B4-BE49-F238E27FC236}">
                  <a16:creationId xmlns:a16="http://schemas.microsoft.com/office/drawing/2014/main" id="{53F86D30-CEDB-4D96-AF73-AA3CD5A43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Dowolny kształt 13">
              <a:extLst>
                <a:ext uri="{FF2B5EF4-FFF2-40B4-BE49-F238E27FC236}">
                  <a16:creationId xmlns:a16="http://schemas.microsoft.com/office/drawing/2014/main" id="{F5187540-C4C8-410C-A395-69FCB1C86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Dowolny kształt 14">
              <a:extLst>
                <a:ext uri="{FF2B5EF4-FFF2-40B4-BE49-F238E27FC236}">
                  <a16:creationId xmlns:a16="http://schemas.microsoft.com/office/drawing/2014/main" id="{75BD6E4A-797C-451B-B08F-D99C1A9D1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Dowolny kształt 15">
              <a:extLst>
                <a:ext uri="{FF2B5EF4-FFF2-40B4-BE49-F238E27FC236}">
                  <a16:creationId xmlns:a16="http://schemas.microsoft.com/office/drawing/2014/main" id="{0D241082-BAFA-462E-827B-5814B020F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Dowolny kształt 16">
              <a:extLst>
                <a:ext uri="{FF2B5EF4-FFF2-40B4-BE49-F238E27FC236}">
                  <a16:creationId xmlns:a16="http://schemas.microsoft.com/office/drawing/2014/main" id="{2920CCBD-116D-450B-9608-99F05F7D78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Dowolny kształt 17">
              <a:extLst>
                <a:ext uri="{FF2B5EF4-FFF2-40B4-BE49-F238E27FC236}">
                  <a16:creationId xmlns:a16="http://schemas.microsoft.com/office/drawing/2014/main" id="{A57CD3DE-CEAF-4BD4-A5EF-24B3E622B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Dowolny kształt 18">
              <a:extLst>
                <a:ext uri="{FF2B5EF4-FFF2-40B4-BE49-F238E27FC236}">
                  <a16:creationId xmlns:a16="http://schemas.microsoft.com/office/drawing/2014/main" id="{4EC3258C-366B-4629-A7D3-5173D3637D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Dowolny kształt 19">
              <a:extLst>
                <a:ext uri="{FF2B5EF4-FFF2-40B4-BE49-F238E27FC236}">
                  <a16:creationId xmlns:a16="http://schemas.microsoft.com/office/drawing/2014/main" id="{D444D63A-CE2B-4ACD-BA0E-4ADECAD8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Dowolny kształt 20">
              <a:extLst>
                <a:ext uri="{FF2B5EF4-FFF2-40B4-BE49-F238E27FC236}">
                  <a16:creationId xmlns:a16="http://schemas.microsoft.com/office/drawing/2014/main" id="{7A504DF6-187A-4A54-96E8-3F3F28AAA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Dowolny kształt 21">
              <a:extLst>
                <a:ext uri="{FF2B5EF4-FFF2-40B4-BE49-F238E27FC236}">
                  <a16:creationId xmlns:a16="http://schemas.microsoft.com/office/drawing/2014/main" id="{FE04C6F5-6DC5-4C7E-9278-9BE624FC78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Dowolny kształt 22">
              <a:extLst>
                <a:ext uri="{FF2B5EF4-FFF2-40B4-BE49-F238E27FC236}">
                  <a16:creationId xmlns:a16="http://schemas.microsoft.com/office/drawing/2014/main" id="{94A02D9B-E6A9-4D6A-9D2A-D81C76802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34" name="Grupa 33">
            <a:extLst>
              <a:ext uri="{FF2B5EF4-FFF2-40B4-BE49-F238E27FC236}">
                <a16:creationId xmlns:a16="http://schemas.microsoft.com/office/drawing/2014/main" id="{B78034A6-3565-46AA-9E73-1C954666A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35" name="Dowolny kształt 27">
              <a:extLst>
                <a:ext uri="{FF2B5EF4-FFF2-40B4-BE49-F238E27FC236}">
                  <a16:creationId xmlns:a16="http://schemas.microsoft.com/office/drawing/2014/main" id="{04947AA2-A772-42CB-9CEC-065095D3DC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Dowolny kształt 28">
              <a:extLst>
                <a:ext uri="{FF2B5EF4-FFF2-40B4-BE49-F238E27FC236}">
                  <a16:creationId xmlns:a16="http://schemas.microsoft.com/office/drawing/2014/main" id="{83C52D84-DEC1-4E16-972E-8EEA5D522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Dowolny kształt 29">
              <a:extLst>
                <a:ext uri="{FF2B5EF4-FFF2-40B4-BE49-F238E27FC236}">
                  <a16:creationId xmlns:a16="http://schemas.microsoft.com/office/drawing/2014/main" id="{2036A28D-EF09-41F7-906F-CF405361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Dowolny kształt 30">
              <a:extLst>
                <a:ext uri="{FF2B5EF4-FFF2-40B4-BE49-F238E27FC236}">
                  <a16:creationId xmlns:a16="http://schemas.microsoft.com/office/drawing/2014/main" id="{EE8D92C7-C907-4120-95E3-80E3DC85BB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Dowolny kształt 31">
              <a:extLst>
                <a:ext uri="{FF2B5EF4-FFF2-40B4-BE49-F238E27FC236}">
                  <a16:creationId xmlns:a16="http://schemas.microsoft.com/office/drawing/2014/main" id="{BBCEAAB8-CD22-41D7-B330-702682A27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Dowolny kształt 32">
              <a:extLst>
                <a:ext uri="{FF2B5EF4-FFF2-40B4-BE49-F238E27FC236}">
                  <a16:creationId xmlns:a16="http://schemas.microsoft.com/office/drawing/2014/main" id="{6BBC1FEE-3D72-492B-8D8A-BE1A55076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Dowolny kształt 33">
              <a:extLst>
                <a:ext uri="{FF2B5EF4-FFF2-40B4-BE49-F238E27FC236}">
                  <a16:creationId xmlns:a16="http://schemas.microsoft.com/office/drawing/2014/main" id="{C28C6E5C-C393-435C-96A1-AA2859BDC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Dowolny kształt 34">
              <a:extLst>
                <a:ext uri="{FF2B5EF4-FFF2-40B4-BE49-F238E27FC236}">
                  <a16:creationId xmlns:a16="http://schemas.microsoft.com/office/drawing/2014/main" id="{2C2C991F-AC51-4DF5-B8DD-19B08C1CB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Dowolny kształt 35">
              <a:extLst>
                <a:ext uri="{FF2B5EF4-FFF2-40B4-BE49-F238E27FC236}">
                  <a16:creationId xmlns:a16="http://schemas.microsoft.com/office/drawing/2014/main" id="{9C916B5F-285D-4F5A-9085-6781753AF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Dowolny kształt 36">
              <a:extLst>
                <a:ext uri="{FF2B5EF4-FFF2-40B4-BE49-F238E27FC236}">
                  <a16:creationId xmlns:a16="http://schemas.microsoft.com/office/drawing/2014/main" id="{0375DD5F-9D17-4873-B697-3D44A5EBE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Dowolny kształt 37">
              <a:extLst>
                <a:ext uri="{FF2B5EF4-FFF2-40B4-BE49-F238E27FC236}">
                  <a16:creationId xmlns:a16="http://schemas.microsoft.com/office/drawing/2014/main" id="{A159BBC7-6A8B-4612-94A8-56323452C7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Dowolny kształt 38">
              <a:extLst>
                <a:ext uri="{FF2B5EF4-FFF2-40B4-BE49-F238E27FC236}">
                  <a16:creationId xmlns:a16="http://schemas.microsoft.com/office/drawing/2014/main" id="{177C901C-F8DE-4C99-95C8-F8CA1B84F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48" name="Prostokąt 47">
            <a:extLst>
              <a:ext uri="{FF2B5EF4-FFF2-40B4-BE49-F238E27FC236}">
                <a16:creationId xmlns:a16="http://schemas.microsoft.com/office/drawing/2014/main" id="{D1D655F2-6D15-4265-ADEE-EF0075C13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0" name="Dowolny kształt 69">
            <a:extLst>
              <a:ext uri="{FF2B5EF4-FFF2-40B4-BE49-F238E27FC236}">
                <a16:creationId xmlns:a16="http://schemas.microsoft.com/office/drawing/2014/main" id="{3248A930-1A6E-4EFB-8213-D1AC735BE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2941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C5DEBB-4C54-4CCA-9318-56998AC2D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Maja Wojtczak kl. 6a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87019E-75A3-474D-B0BF-664867314C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34CFC15-170B-45BB-8890-0193ABD14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925" y="1626873"/>
            <a:ext cx="5553075" cy="4791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plamy światła">
            <a:extLst>
              <a:ext uri="{FF2B5EF4-FFF2-40B4-BE49-F238E27FC236}">
                <a16:creationId xmlns:a16="http://schemas.microsoft.com/office/drawing/2014/main" id="{32EA313A-BAA3-440C-B46E-265A48801C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24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9C3E959-F066-4BC0-A5E5-2D2475CED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Klaudia </a:t>
            </a:r>
            <a:r>
              <a:rPr lang="pl-PL" dirty="0" err="1"/>
              <a:t>Kapicka</a:t>
            </a:r>
            <a:r>
              <a:rPr lang="pl-PL" dirty="0"/>
              <a:t> kl. 6a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256A999-FD61-46CB-AEA3-B3CFEEF55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ABB2AAA-5416-47E6-8C1B-945DCEA86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3728" y="1522513"/>
            <a:ext cx="7306235" cy="5232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plamy światła">
            <a:extLst>
              <a:ext uri="{FF2B5EF4-FFF2-40B4-BE49-F238E27FC236}">
                <a16:creationId xmlns:a16="http://schemas.microsoft.com/office/drawing/2014/main" id="{106B2526-1E1A-46E2-9921-CC128B900B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258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ACCA5B-254C-463E-8780-421A496C6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Martyna </a:t>
            </a:r>
            <a:r>
              <a:rPr lang="pl-PL" dirty="0" err="1"/>
              <a:t>Petynia</a:t>
            </a:r>
            <a:r>
              <a:rPr lang="pl-PL" dirty="0"/>
              <a:t> kl. </a:t>
            </a:r>
            <a:r>
              <a:rPr lang="pl-PL"/>
              <a:t>6a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BBE373A-D449-48FA-89BE-236AA1B1C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1604740"/>
            <a:ext cx="6248400" cy="4629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14CF4370-28CD-4374-9A86-A661917E53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Obraz 7" descr="plamy światła">
            <a:extLst>
              <a:ext uri="{FF2B5EF4-FFF2-40B4-BE49-F238E27FC236}">
                <a16:creationId xmlns:a16="http://schemas.microsoft.com/office/drawing/2014/main" id="{C33AD279-61F4-462D-A518-0AFECAEF7D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72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8527" y="624110"/>
            <a:ext cx="5671194" cy="640445"/>
          </a:xfrm>
        </p:spPr>
        <p:txBody>
          <a:bodyPr rtlCol="0">
            <a:normAutofit fontScale="90000"/>
          </a:bodyPr>
          <a:lstStyle/>
          <a:p>
            <a:pPr rtl="0"/>
            <a:r>
              <a:rPr lang="pl-PL" dirty="0"/>
              <a:t>Bartosz </a:t>
            </a:r>
            <a:r>
              <a:rPr lang="pl-PL" dirty="0" err="1"/>
              <a:t>Szyszkiewicz</a:t>
            </a:r>
            <a:r>
              <a:rPr lang="pl-PL" dirty="0"/>
              <a:t> kl. 6b</a:t>
            </a:r>
          </a:p>
        </p:txBody>
      </p:sp>
      <p:graphicFrame>
        <p:nvGraphicFramePr>
          <p:cNvPr id="6" name="Zawartość — symbol zastępczy 5" descr="grafika wykresu">
            <a:extLst>
              <a:ext uri="{FF2B5EF4-FFF2-40B4-BE49-F238E27FC236}">
                <a16:creationId xmlns:a16="http://schemas.microsoft.com/office/drawing/2014/main" id="{4F8339CB-596F-46C7-A612-EA1CB5750E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7469195"/>
              </p:ext>
            </p:extLst>
          </p:nvPr>
        </p:nvGraphicFramePr>
        <p:xfrm>
          <a:off x="3244931" y="1672683"/>
          <a:ext cx="7599960" cy="4784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Obraz 3">
            <a:extLst>
              <a:ext uri="{FF2B5EF4-FFF2-40B4-BE49-F238E27FC236}">
                <a16:creationId xmlns:a16="http://schemas.microsoft.com/office/drawing/2014/main" id="{F3DB321B-A39F-4219-B5FA-B2C60FE08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775" y="1395390"/>
            <a:ext cx="7113680" cy="53388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 descr="plamy światła">
            <a:extLst>
              <a:ext uri="{FF2B5EF4-FFF2-40B4-BE49-F238E27FC236}">
                <a16:creationId xmlns:a16="http://schemas.microsoft.com/office/drawing/2014/main" id="{EFBAF197-CC41-48CE-A9FC-EDD1E6FAA95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67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4D211F-AECF-44F8-8980-9895138E8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846" y="274252"/>
            <a:ext cx="8911687" cy="1280890"/>
          </a:xfrm>
        </p:spPr>
        <p:txBody>
          <a:bodyPr/>
          <a:lstStyle/>
          <a:p>
            <a:r>
              <a:rPr lang="pl-PL" dirty="0"/>
              <a:t>Alicja Nawrocka kl. 6b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14EA74C-5524-4BBC-9ADE-EE4DD07A8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500" y="1156170"/>
            <a:ext cx="8048625" cy="5572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 descr="plamy światła">
            <a:extLst>
              <a:ext uri="{FF2B5EF4-FFF2-40B4-BE49-F238E27FC236}">
                <a16:creationId xmlns:a16="http://schemas.microsoft.com/office/drawing/2014/main" id="{472821C7-45ED-4273-A5FD-3197859EC2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45" y="129705"/>
            <a:ext cx="11998538" cy="66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410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DEDFA0-C526-4351-8E03-2D78A4F55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282" y="288611"/>
            <a:ext cx="8252654" cy="799173"/>
          </a:xfrm>
        </p:spPr>
        <p:txBody>
          <a:bodyPr/>
          <a:lstStyle/>
          <a:p>
            <a:r>
              <a:rPr lang="pl-PL" dirty="0"/>
              <a:t>Kornel Barczewski kl. 6b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68E2C9-AA41-4E84-8190-DE62FE4E5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188F1FD-6266-427B-BC25-C7FF0B155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240" y="1087784"/>
            <a:ext cx="7877088" cy="5622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 descr="plamy światła">
            <a:extLst>
              <a:ext uri="{FF2B5EF4-FFF2-40B4-BE49-F238E27FC236}">
                <a16:creationId xmlns:a16="http://schemas.microsoft.com/office/drawing/2014/main" id="{2DA04BA3-AAAD-4CE7-9408-4E824CBE03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45" y="0"/>
            <a:ext cx="11998538" cy="66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78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8DEDFA0-C526-4351-8E03-2D78A4F55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282" y="288611"/>
            <a:ext cx="8252654" cy="799173"/>
          </a:xfrm>
        </p:spPr>
        <p:txBody>
          <a:bodyPr/>
          <a:lstStyle/>
          <a:p>
            <a:r>
              <a:rPr lang="pl-PL" dirty="0"/>
              <a:t>Jakub Nowicki kl. 6b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68E2C9-AA41-4E84-8190-DE62FE4E5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3525358-C93C-4030-A1AF-DA1ED128E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749" y="1222287"/>
            <a:ext cx="7102613" cy="5138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 descr="plamy światła">
            <a:extLst>
              <a:ext uri="{FF2B5EF4-FFF2-40B4-BE49-F238E27FC236}">
                <a16:creationId xmlns:a16="http://schemas.microsoft.com/office/drawing/2014/main" id="{94428218-6046-40FD-A862-0AC3003FA9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310" y="0"/>
            <a:ext cx="12390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110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025105-EEDA-4FA4-872F-7BFD1AFF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Szymon Filipowicz kl. 6b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2E970FD-A108-4BDC-A0DD-0F029489A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078" y="1628443"/>
            <a:ext cx="7077075" cy="5048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007CC81-120B-4131-AAFC-565AF2F773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8" name="Obraz 7" descr="plamy światła">
            <a:extLst>
              <a:ext uri="{FF2B5EF4-FFF2-40B4-BE49-F238E27FC236}">
                <a16:creationId xmlns:a16="http://schemas.microsoft.com/office/drawing/2014/main" id="{BBDBF373-1FF7-44A7-BF13-064DC3EDB5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48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E156192-9767-4AB4-80DC-ED10D8713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7783527" cy="608342"/>
          </a:xfrm>
        </p:spPr>
        <p:txBody>
          <a:bodyPr>
            <a:normAutofit fontScale="90000"/>
          </a:bodyPr>
          <a:lstStyle/>
          <a:p>
            <a:r>
              <a:rPr lang="pl-PL" dirty="0"/>
              <a:t>Jakub Klimkiewicz kl. 6b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6C64EE1-79C0-4A25-B543-832F53E8C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D8D2593-D401-48A1-A261-1386D4594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746" y="1496537"/>
            <a:ext cx="3824357" cy="5230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plamy światła">
            <a:extLst>
              <a:ext uri="{FF2B5EF4-FFF2-40B4-BE49-F238E27FC236}">
                <a16:creationId xmlns:a16="http://schemas.microsoft.com/office/drawing/2014/main" id="{2F905666-0B7A-4DCD-9670-83A61DF76B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390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60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591452-03D6-4826-8DD0-958C0561F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Gabriela Sobczak kl. 6b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62284E-5FCC-4BDE-AFBF-7D4E06C614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7EEB00C-C258-457A-A7D6-F80CCCD14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109" y="1749287"/>
            <a:ext cx="4038786" cy="43851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 descr="plamy światła">
            <a:extLst>
              <a:ext uri="{FF2B5EF4-FFF2-40B4-BE49-F238E27FC236}">
                <a16:creationId xmlns:a16="http://schemas.microsoft.com/office/drawing/2014/main" id="{F6B318EE-7C45-4B7C-B8C2-D6B6B044F6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14" y="-3524"/>
            <a:ext cx="12397307" cy="686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106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Prostokąt 32">
            <a:extLst>
              <a:ext uri="{FF2B5EF4-FFF2-40B4-BE49-F238E27FC236}">
                <a16:creationId xmlns:a16="http://schemas.microsoft.com/office/drawing/2014/main" id="{A9D17E3F-9160-4D16-8F1D-F8FE94E2A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620" y="-1"/>
            <a:ext cx="1220724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pl-PL" dirty="0"/>
          </a:p>
        </p:txBody>
      </p:sp>
      <p:pic>
        <p:nvPicPr>
          <p:cNvPr id="13" name="Obraz 12" descr="plamy światła">
            <a:extLst>
              <a:ext uri="{FF2B5EF4-FFF2-40B4-BE49-F238E27FC236}">
                <a16:creationId xmlns:a16="http://schemas.microsoft.com/office/drawing/2014/main" id="{91359E98-53EA-154C-9838-95AAA23C9E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3F6D5E8-15CF-4755-910B-1B5A1E77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5469697" cy="575078"/>
          </a:xfrm>
        </p:spPr>
        <p:txBody>
          <a:bodyPr rtlCol="0">
            <a:normAutofit fontScale="90000"/>
          </a:bodyPr>
          <a:lstStyle/>
          <a:p>
            <a:pPr rtl="0"/>
            <a:r>
              <a:rPr lang="pl-PL" dirty="0"/>
              <a:t>Tomasz </a:t>
            </a:r>
            <a:r>
              <a:rPr lang="pl-PL" dirty="0" err="1"/>
              <a:t>Łuczenczyn</a:t>
            </a:r>
            <a:r>
              <a:rPr lang="pl-PL" dirty="0"/>
              <a:t> kl. 6a</a:t>
            </a:r>
          </a:p>
        </p:txBody>
      </p:sp>
      <p:grpSp>
        <p:nvGrpSpPr>
          <p:cNvPr id="35" name="Grupa 34">
            <a:extLst>
              <a:ext uri="{FF2B5EF4-FFF2-40B4-BE49-F238E27FC236}">
                <a16:creationId xmlns:a16="http://schemas.microsoft.com/office/drawing/2014/main" id="{93DBB853-C277-42C7-80D0-110A8842ED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36" name="Dowolny kształt 11">
              <a:extLst>
                <a:ext uri="{FF2B5EF4-FFF2-40B4-BE49-F238E27FC236}">
                  <a16:creationId xmlns:a16="http://schemas.microsoft.com/office/drawing/2014/main" id="{8D2CA353-4AC3-432A-8704-A618563EEC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Dowolny kształt 12">
              <a:extLst>
                <a:ext uri="{FF2B5EF4-FFF2-40B4-BE49-F238E27FC236}">
                  <a16:creationId xmlns:a16="http://schemas.microsoft.com/office/drawing/2014/main" id="{71685CFF-C2D8-4119-9CDA-504914853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Dowolny kształt 13">
              <a:extLst>
                <a:ext uri="{FF2B5EF4-FFF2-40B4-BE49-F238E27FC236}">
                  <a16:creationId xmlns:a16="http://schemas.microsoft.com/office/drawing/2014/main" id="{119C20C9-05B5-4384-9F4E-B4B8FA299C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Dowolny kształt 14">
              <a:extLst>
                <a:ext uri="{FF2B5EF4-FFF2-40B4-BE49-F238E27FC236}">
                  <a16:creationId xmlns:a16="http://schemas.microsoft.com/office/drawing/2014/main" id="{F78ACAA7-E69F-43D4-919F-59DCA6482D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Dowolny kształt 15">
              <a:extLst>
                <a:ext uri="{FF2B5EF4-FFF2-40B4-BE49-F238E27FC236}">
                  <a16:creationId xmlns:a16="http://schemas.microsoft.com/office/drawing/2014/main" id="{96704AC3-E553-4428-AD42-796DD344AD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Dowolny kształt 16">
              <a:extLst>
                <a:ext uri="{FF2B5EF4-FFF2-40B4-BE49-F238E27FC236}">
                  <a16:creationId xmlns:a16="http://schemas.microsoft.com/office/drawing/2014/main" id="{3144CE2D-2D9E-4E16-92AA-F685E45492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Dowolny kształt 17">
              <a:extLst>
                <a:ext uri="{FF2B5EF4-FFF2-40B4-BE49-F238E27FC236}">
                  <a16:creationId xmlns:a16="http://schemas.microsoft.com/office/drawing/2014/main" id="{CD4C0C99-C139-4838-92A2-2C0551481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Dowolny kształt 18">
              <a:extLst>
                <a:ext uri="{FF2B5EF4-FFF2-40B4-BE49-F238E27FC236}">
                  <a16:creationId xmlns:a16="http://schemas.microsoft.com/office/drawing/2014/main" id="{6D356AA9-ECE0-4E40-A277-44AC6EF765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Dowolny kształt 19">
              <a:extLst>
                <a:ext uri="{FF2B5EF4-FFF2-40B4-BE49-F238E27FC236}">
                  <a16:creationId xmlns:a16="http://schemas.microsoft.com/office/drawing/2014/main" id="{5A9C3CFE-942C-43DB-9652-8B2647552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Dowolny kształt 20">
              <a:extLst>
                <a:ext uri="{FF2B5EF4-FFF2-40B4-BE49-F238E27FC236}">
                  <a16:creationId xmlns:a16="http://schemas.microsoft.com/office/drawing/2014/main" id="{F3DDB2C0-7B2C-4BA5-8ECA-4632746722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Dowolny kształt 21">
              <a:extLst>
                <a:ext uri="{FF2B5EF4-FFF2-40B4-BE49-F238E27FC236}">
                  <a16:creationId xmlns:a16="http://schemas.microsoft.com/office/drawing/2014/main" id="{CCB346B3-FD72-422B-9688-F54E77399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Dowolny kształt 22">
              <a:extLst>
                <a:ext uri="{FF2B5EF4-FFF2-40B4-BE49-F238E27FC236}">
                  <a16:creationId xmlns:a16="http://schemas.microsoft.com/office/drawing/2014/main" id="{A5E738B1-537A-48F5-B99B-72BF4EA8B0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49" name="Grupa 48">
            <a:extLst>
              <a:ext uri="{FF2B5EF4-FFF2-40B4-BE49-F238E27FC236}">
                <a16:creationId xmlns:a16="http://schemas.microsoft.com/office/drawing/2014/main" id="{65CAAAF8-C872-447C-BCD0-F5CD3016C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50" name="Dowolny kształt 27">
              <a:extLst>
                <a:ext uri="{FF2B5EF4-FFF2-40B4-BE49-F238E27FC236}">
                  <a16:creationId xmlns:a16="http://schemas.microsoft.com/office/drawing/2014/main" id="{3CD192F9-4898-4362-B1A2-3DDAA54614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Dowolny kształt 28">
              <a:extLst>
                <a:ext uri="{FF2B5EF4-FFF2-40B4-BE49-F238E27FC236}">
                  <a16:creationId xmlns:a16="http://schemas.microsoft.com/office/drawing/2014/main" id="{25658BAB-0A60-4CAE-B735-5297A284A9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Dowolny kształt 29">
              <a:extLst>
                <a:ext uri="{FF2B5EF4-FFF2-40B4-BE49-F238E27FC236}">
                  <a16:creationId xmlns:a16="http://schemas.microsoft.com/office/drawing/2014/main" id="{B176DB7C-2C45-4E08-956B-5D2E339C7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Dowolny kształt 30">
              <a:extLst>
                <a:ext uri="{FF2B5EF4-FFF2-40B4-BE49-F238E27FC236}">
                  <a16:creationId xmlns:a16="http://schemas.microsoft.com/office/drawing/2014/main" id="{671B014E-7E67-4978-A9AB-7C6E2F99F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Dowolny kształt 31">
              <a:extLst>
                <a:ext uri="{FF2B5EF4-FFF2-40B4-BE49-F238E27FC236}">
                  <a16:creationId xmlns:a16="http://schemas.microsoft.com/office/drawing/2014/main" id="{193156F8-3B15-4064-8C4B-F21ED4F37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Dowolny kształt 32">
              <a:extLst>
                <a:ext uri="{FF2B5EF4-FFF2-40B4-BE49-F238E27FC236}">
                  <a16:creationId xmlns:a16="http://schemas.microsoft.com/office/drawing/2014/main" id="{96B721A4-876F-43D1-B231-585A55B38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Dowolny kształt 33">
              <a:extLst>
                <a:ext uri="{FF2B5EF4-FFF2-40B4-BE49-F238E27FC236}">
                  <a16:creationId xmlns:a16="http://schemas.microsoft.com/office/drawing/2014/main" id="{3D9AB238-BB7F-4D15-83B0-BD6CA92CC7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Dowolny kształt 34">
              <a:extLst>
                <a:ext uri="{FF2B5EF4-FFF2-40B4-BE49-F238E27FC236}">
                  <a16:creationId xmlns:a16="http://schemas.microsoft.com/office/drawing/2014/main" id="{85F91E03-6B79-4561-AADA-9D9EE51949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Dowolny kształt 35">
              <a:extLst>
                <a:ext uri="{FF2B5EF4-FFF2-40B4-BE49-F238E27FC236}">
                  <a16:creationId xmlns:a16="http://schemas.microsoft.com/office/drawing/2014/main" id="{A2B05A7B-02BB-4384-AB3F-6300769C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9" name="Dowolny kształt 36">
              <a:extLst>
                <a:ext uri="{FF2B5EF4-FFF2-40B4-BE49-F238E27FC236}">
                  <a16:creationId xmlns:a16="http://schemas.microsoft.com/office/drawing/2014/main" id="{10C0CEA7-547A-4AB3-99B0-971B1E98A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0" name="Dowolny kształt 37">
              <a:extLst>
                <a:ext uri="{FF2B5EF4-FFF2-40B4-BE49-F238E27FC236}">
                  <a16:creationId xmlns:a16="http://schemas.microsoft.com/office/drawing/2014/main" id="{643A7C23-A309-4BDC-AC90-7E150B0A7A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1" name="Dowolny kształt 38">
              <a:extLst>
                <a:ext uri="{FF2B5EF4-FFF2-40B4-BE49-F238E27FC236}">
                  <a16:creationId xmlns:a16="http://schemas.microsoft.com/office/drawing/2014/main" id="{CDFCEA60-6323-4E47-A467-83E3D32C0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63" name="Prostokąt 62">
            <a:extLst>
              <a:ext uri="{FF2B5EF4-FFF2-40B4-BE49-F238E27FC236}">
                <a16:creationId xmlns:a16="http://schemas.microsoft.com/office/drawing/2014/main" id="{42D62A3B-08B7-4F45-B0BC-A23B2CC9C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5" name="Dowolny kształt 11">
            <a:extLst>
              <a:ext uri="{FF2B5EF4-FFF2-40B4-BE49-F238E27FC236}">
                <a16:creationId xmlns:a16="http://schemas.microsoft.com/office/drawing/2014/main" id="{7527CAFC-17AC-48FE-AB33-811D38361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48" name="Obraz 47" descr="plamy światła">
            <a:extLst>
              <a:ext uri="{FF2B5EF4-FFF2-40B4-BE49-F238E27FC236}">
                <a16:creationId xmlns:a16="http://schemas.microsoft.com/office/drawing/2014/main" id="{3F09A506-68DC-4445-9615-AF8269C9B6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4770" y="4364376"/>
            <a:ext cx="4704040" cy="264602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9926FC9-5683-4D66-9091-9F74D37C6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079" y="1230872"/>
            <a:ext cx="8172450" cy="5495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36557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47C65A-E55B-4654-9938-87E8E330D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Maja Plewa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7087ABF-44C3-4415-8B51-F0D729DBD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696" y="1307786"/>
            <a:ext cx="7353300" cy="5429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12EDADBF-AD44-4453-ABC7-35A5481E6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 descr="plamy światła">
            <a:extLst>
              <a:ext uri="{FF2B5EF4-FFF2-40B4-BE49-F238E27FC236}">
                <a16:creationId xmlns:a16="http://schemas.microsoft.com/office/drawing/2014/main" id="{0C5B1BE0-F486-4BFA-885C-B2B1526F00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974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1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Prostokąt 9">
            <a:extLst>
              <a:ext uri="{FF2B5EF4-FFF2-40B4-BE49-F238E27FC236}">
                <a16:creationId xmlns:a16="http://schemas.microsoft.com/office/drawing/2014/main" id="{93F2CC0B-D5F1-40B8-9CC6-4A36850B6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-PL"/>
          </a:p>
        </p:txBody>
      </p:sp>
      <p:pic>
        <p:nvPicPr>
          <p:cNvPr id="5" name="Obraz 4" descr="plamy światła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9313" y="4746"/>
            <a:ext cx="16060635" cy="9034094"/>
          </a:xfrm>
          <a:prstGeom prst="rect">
            <a:avLst/>
          </a:prstGeom>
        </p:spPr>
      </p:pic>
      <p:sp>
        <p:nvSpPr>
          <p:cNvPr id="3" name="Podtytuł 2">
            <a:extLst>
              <a:ext uri="{FF2B5EF4-FFF2-40B4-BE49-F238E27FC236}">
                <a16:creationId xmlns:a16="http://schemas.microsoft.com/office/drawing/2014/main" id="{96D75439-C766-134A-A0D0-BE002D8B0A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04501" y="5788209"/>
            <a:ext cx="4419596" cy="786460"/>
          </a:xfrm>
        </p:spPr>
        <p:txBody>
          <a:bodyPr rtlCol="0">
            <a:normAutofit/>
          </a:bodyPr>
          <a:lstStyle/>
          <a:p>
            <a:pPr rtl="0"/>
            <a:r>
              <a:rPr lang="pl-PL" sz="2900" b="1" dirty="0">
                <a:solidFill>
                  <a:schemeClr val="accent5">
                    <a:lumMod val="50000"/>
                  </a:schemeClr>
                </a:solidFill>
              </a:rPr>
              <a:t>Maja Wojtczak kl.6a</a:t>
            </a:r>
          </a:p>
        </p:txBody>
      </p:sp>
      <p:grpSp>
        <p:nvGrpSpPr>
          <p:cNvPr id="12" name="Grupa 11">
            <a:extLst>
              <a:ext uri="{FF2B5EF4-FFF2-40B4-BE49-F238E27FC236}">
                <a16:creationId xmlns:a16="http://schemas.microsoft.com/office/drawing/2014/main" id="{631C6CE6-1810-44ED-A6D7-3FF53040A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13" name="Dowolny kształt 11">
              <a:extLst>
                <a:ext uri="{FF2B5EF4-FFF2-40B4-BE49-F238E27FC236}">
                  <a16:creationId xmlns:a16="http://schemas.microsoft.com/office/drawing/2014/main" id="{1F6D8BFE-D0D0-4BAE-9D5A-701DE7D3C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Dowolny kształt 12">
              <a:extLst>
                <a:ext uri="{FF2B5EF4-FFF2-40B4-BE49-F238E27FC236}">
                  <a16:creationId xmlns:a16="http://schemas.microsoft.com/office/drawing/2014/main" id="{53F86D30-CEDB-4D96-AF73-AA3CD5A43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Dowolny kształt 13">
              <a:extLst>
                <a:ext uri="{FF2B5EF4-FFF2-40B4-BE49-F238E27FC236}">
                  <a16:creationId xmlns:a16="http://schemas.microsoft.com/office/drawing/2014/main" id="{F5187540-C4C8-410C-A395-69FCB1C86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Dowolny kształt 14">
              <a:extLst>
                <a:ext uri="{FF2B5EF4-FFF2-40B4-BE49-F238E27FC236}">
                  <a16:creationId xmlns:a16="http://schemas.microsoft.com/office/drawing/2014/main" id="{75BD6E4A-797C-451B-B08F-D99C1A9D1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Dowolny kształt 15">
              <a:extLst>
                <a:ext uri="{FF2B5EF4-FFF2-40B4-BE49-F238E27FC236}">
                  <a16:creationId xmlns:a16="http://schemas.microsoft.com/office/drawing/2014/main" id="{0D241082-BAFA-462E-827B-5814B020F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Dowolny kształt 16">
              <a:extLst>
                <a:ext uri="{FF2B5EF4-FFF2-40B4-BE49-F238E27FC236}">
                  <a16:creationId xmlns:a16="http://schemas.microsoft.com/office/drawing/2014/main" id="{2920CCBD-116D-450B-9608-99F05F7D78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Dowolny kształt 17">
              <a:extLst>
                <a:ext uri="{FF2B5EF4-FFF2-40B4-BE49-F238E27FC236}">
                  <a16:creationId xmlns:a16="http://schemas.microsoft.com/office/drawing/2014/main" id="{A57CD3DE-CEAF-4BD4-A5EF-24B3E622B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Dowolny kształt 18">
              <a:extLst>
                <a:ext uri="{FF2B5EF4-FFF2-40B4-BE49-F238E27FC236}">
                  <a16:creationId xmlns:a16="http://schemas.microsoft.com/office/drawing/2014/main" id="{4EC3258C-366B-4629-A7D3-5173D3637D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Dowolny kształt 19">
              <a:extLst>
                <a:ext uri="{FF2B5EF4-FFF2-40B4-BE49-F238E27FC236}">
                  <a16:creationId xmlns:a16="http://schemas.microsoft.com/office/drawing/2014/main" id="{D444D63A-CE2B-4ACD-BA0E-4ADECAD8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Dowolny kształt 20">
              <a:extLst>
                <a:ext uri="{FF2B5EF4-FFF2-40B4-BE49-F238E27FC236}">
                  <a16:creationId xmlns:a16="http://schemas.microsoft.com/office/drawing/2014/main" id="{7A504DF6-187A-4A54-96E8-3F3F28AAA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3" name="Dowolny kształt 21">
              <a:extLst>
                <a:ext uri="{FF2B5EF4-FFF2-40B4-BE49-F238E27FC236}">
                  <a16:creationId xmlns:a16="http://schemas.microsoft.com/office/drawing/2014/main" id="{FE04C6F5-6DC5-4C7E-9278-9BE624FC78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4" name="Dowolny kształt 22">
              <a:extLst>
                <a:ext uri="{FF2B5EF4-FFF2-40B4-BE49-F238E27FC236}">
                  <a16:creationId xmlns:a16="http://schemas.microsoft.com/office/drawing/2014/main" id="{94A02D9B-E6A9-4D6A-9D2A-D81C76802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26" name="Grupa 25">
            <a:extLst>
              <a:ext uri="{FF2B5EF4-FFF2-40B4-BE49-F238E27FC236}">
                <a16:creationId xmlns:a16="http://schemas.microsoft.com/office/drawing/2014/main" id="{B78034A6-3565-46AA-9E73-1C954666A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27" name="Dowolny kształt 27">
              <a:extLst>
                <a:ext uri="{FF2B5EF4-FFF2-40B4-BE49-F238E27FC236}">
                  <a16:creationId xmlns:a16="http://schemas.microsoft.com/office/drawing/2014/main" id="{04947AA2-A772-42CB-9CEC-065095D3DC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Dowolny kształt 28">
              <a:extLst>
                <a:ext uri="{FF2B5EF4-FFF2-40B4-BE49-F238E27FC236}">
                  <a16:creationId xmlns:a16="http://schemas.microsoft.com/office/drawing/2014/main" id="{83C52D84-DEC1-4E16-972E-8EEA5D522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Dowolny kształt 29">
              <a:extLst>
                <a:ext uri="{FF2B5EF4-FFF2-40B4-BE49-F238E27FC236}">
                  <a16:creationId xmlns:a16="http://schemas.microsoft.com/office/drawing/2014/main" id="{2036A28D-EF09-41F7-906F-CF405361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Dowolny kształt 30">
              <a:extLst>
                <a:ext uri="{FF2B5EF4-FFF2-40B4-BE49-F238E27FC236}">
                  <a16:creationId xmlns:a16="http://schemas.microsoft.com/office/drawing/2014/main" id="{EE8D92C7-C907-4120-95E3-80E3DC85BB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Dowolny kształt 31">
              <a:extLst>
                <a:ext uri="{FF2B5EF4-FFF2-40B4-BE49-F238E27FC236}">
                  <a16:creationId xmlns:a16="http://schemas.microsoft.com/office/drawing/2014/main" id="{BBCEAAB8-CD22-41D7-B330-702682A27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Dowolny kształt 32">
              <a:extLst>
                <a:ext uri="{FF2B5EF4-FFF2-40B4-BE49-F238E27FC236}">
                  <a16:creationId xmlns:a16="http://schemas.microsoft.com/office/drawing/2014/main" id="{6BBC1FEE-3D72-492B-8D8A-BE1A55076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Dowolny kształt 33">
              <a:extLst>
                <a:ext uri="{FF2B5EF4-FFF2-40B4-BE49-F238E27FC236}">
                  <a16:creationId xmlns:a16="http://schemas.microsoft.com/office/drawing/2014/main" id="{C28C6E5C-C393-435C-96A1-AA2859BDC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Dowolny kształt 34">
              <a:extLst>
                <a:ext uri="{FF2B5EF4-FFF2-40B4-BE49-F238E27FC236}">
                  <a16:creationId xmlns:a16="http://schemas.microsoft.com/office/drawing/2014/main" id="{2C2C991F-AC51-4DF5-B8DD-19B08C1CB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Dowolny kształt 35">
              <a:extLst>
                <a:ext uri="{FF2B5EF4-FFF2-40B4-BE49-F238E27FC236}">
                  <a16:creationId xmlns:a16="http://schemas.microsoft.com/office/drawing/2014/main" id="{9C916B5F-285D-4F5A-9085-6781753AF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Dowolny kształt 36">
              <a:extLst>
                <a:ext uri="{FF2B5EF4-FFF2-40B4-BE49-F238E27FC236}">
                  <a16:creationId xmlns:a16="http://schemas.microsoft.com/office/drawing/2014/main" id="{0375DD5F-9D17-4873-B697-3D44A5EBE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Dowolny kształt 37">
              <a:extLst>
                <a:ext uri="{FF2B5EF4-FFF2-40B4-BE49-F238E27FC236}">
                  <a16:creationId xmlns:a16="http://schemas.microsoft.com/office/drawing/2014/main" id="{A159BBC7-6A8B-4612-94A8-56323452C7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Dowolny kształt 38">
              <a:extLst>
                <a:ext uri="{FF2B5EF4-FFF2-40B4-BE49-F238E27FC236}">
                  <a16:creationId xmlns:a16="http://schemas.microsoft.com/office/drawing/2014/main" id="{177C901C-F8DE-4C99-95C8-F8CA1B84F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40" name="Prostokąt 39">
            <a:extLst>
              <a:ext uri="{FF2B5EF4-FFF2-40B4-BE49-F238E27FC236}">
                <a16:creationId xmlns:a16="http://schemas.microsoft.com/office/drawing/2014/main" id="{D1D655F2-6D15-4265-ADEE-EF0075C13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Dowolny kształt 69">
            <a:extLst>
              <a:ext uri="{FF2B5EF4-FFF2-40B4-BE49-F238E27FC236}">
                <a16:creationId xmlns:a16="http://schemas.microsoft.com/office/drawing/2014/main" id="{3248A930-1A6E-4EFB-8213-D1AC735BE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6C01B932-C2FB-4F89-8249-207DB0FC5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858" y="994480"/>
            <a:ext cx="4924239" cy="4342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05DC2A7-8940-49FA-BA6C-5FB050F75D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5082" y="483111"/>
            <a:ext cx="3841529" cy="5674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" name="Podtytuł 2">
            <a:extLst>
              <a:ext uri="{FF2B5EF4-FFF2-40B4-BE49-F238E27FC236}">
                <a16:creationId xmlns:a16="http://schemas.microsoft.com/office/drawing/2014/main" id="{23E801C9-E078-49C1-A570-5418AD622F75}"/>
              </a:ext>
            </a:extLst>
          </p:cNvPr>
          <p:cNvSpPr txBox="1">
            <a:spLocks/>
          </p:cNvSpPr>
          <p:nvPr/>
        </p:nvSpPr>
        <p:spPr>
          <a:xfrm>
            <a:off x="2181874" y="6276089"/>
            <a:ext cx="3690215" cy="45821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3000" b="1" dirty="0">
                <a:solidFill>
                  <a:schemeClr val="accent5">
                    <a:lumMod val="50000"/>
                  </a:schemeClr>
                </a:solidFill>
              </a:rPr>
              <a:t>Alina Ludwiczak kl.6b</a:t>
            </a:r>
          </a:p>
          <a:p>
            <a:endParaRPr lang="pl-PL" dirty="0"/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32C921DD-324B-4B3F-85AB-C9AE2C0962CD}"/>
              </a:ext>
            </a:extLst>
          </p:cNvPr>
          <p:cNvSpPr txBox="1"/>
          <p:nvPr/>
        </p:nvSpPr>
        <p:spPr>
          <a:xfrm>
            <a:off x="6263523" y="77356"/>
            <a:ext cx="53322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pl-PL" sz="2800" b="1" dirty="0">
                <a:solidFill>
                  <a:schemeClr val="accent2">
                    <a:lumMod val="75000"/>
                  </a:schemeClr>
                </a:solidFill>
              </a:rPr>
              <a:t>Obrazy sznurkiem malowane</a:t>
            </a:r>
          </a:p>
        </p:txBody>
      </p:sp>
    </p:spTree>
    <p:extLst>
      <p:ext uri="{BB962C8B-B14F-4D97-AF65-F5344CB8AC3E}">
        <p14:creationId xmlns:p14="http://schemas.microsoft.com/office/powerpoint/2010/main" val="4063739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EE7AD9-7101-4CB5-A9F3-DEEB546C2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26E10DB-111C-4979-8D53-CBCBF1263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 descr="plamy światła">
            <a:extLst>
              <a:ext uri="{FF2B5EF4-FFF2-40B4-BE49-F238E27FC236}">
                <a16:creationId xmlns:a16="http://schemas.microsoft.com/office/drawing/2014/main" id="{E69A7C53-4F23-4DE3-8112-0949A58532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98BA031-9DC2-4476-94CD-E9253986B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819" y="1486894"/>
            <a:ext cx="7085567" cy="5194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46C2FBC8-2946-4671-8BE9-E04A0D6A7E27}"/>
              </a:ext>
            </a:extLst>
          </p:cNvPr>
          <p:cNvSpPr txBox="1">
            <a:spLocks/>
          </p:cNvSpPr>
          <p:nvPr/>
        </p:nvSpPr>
        <p:spPr>
          <a:xfrm>
            <a:off x="1844704" y="624110"/>
            <a:ext cx="5589766" cy="7181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l-PL" dirty="0"/>
              <a:t>Bartosz </a:t>
            </a:r>
            <a:r>
              <a:rPr lang="pl-PL" dirty="0" err="1"/>
              <a:t>Łuczenczyn</a:t>
            </a:r>
            <a:r>
              <a:rPr lang="pl-PL" dirty="0"/>
              <a:t> kl. 6a</a:t>
            </a:r>
          </a:p>
        </p:txBody>
      </p:sp>
    </p:spTree>
    <p:extLst>
      <p:ext uri="{BB962C8B-B14F-4D97-AF65-F5344CB8AC3E}">
        <p14:creationId xmlns:p14="http://schemas.microsoft.com/office/powerpoint/2010/main" val="2170970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4D211F-AECF-44F8-8980-9895138E8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Michał Ratajczyk kl. 6a</a:t>
            </a:r>
          </a:p>
        </p:txBody>
      </p:sp>
      <p:sp>
        <p:nvSpPr>
          <p:cNvPr id="8" name="Symbol zastępczy zawartości 7">
            <a:extLst>
              <a:ext uri="{FF2B5EF4-FFF2-40B4-BE49-F238E27FC236}">
                <a16:creationId xmlns:a16="http://schemas.microsoft.com/office/drawing/2014/main" id="{7E0BC4A0-B9EC-42C4-B3E5-ECF0B59D4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Obraz 8" descr="plamy światła">
            <a:extLst>
              <a:ext uri="{FF2B5EF4-FFF2-40B4-BE49-F238E27FC236}">
                <a16:creationId xmlns:a16="http://schemas.microsoft.com/office/drawing/2014/main" id="{EADD97FF-136C-445F-96FA-0E2A1D6F4D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2FDF062-54FF-43BE-B450-AEC847469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825" y="1705050"/>
            <a:ext cx="6971319" cy="4950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53348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07E3A05-3435-42A7-9D14-CE238EC33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751" y="139080"/>
            <a:ext cx="8745509" cy="807698"/>
          </a:xfrm>
        </p:spPr>
        <p:txBody>
          <a:bodyPr/>
          <a:lstStyle/>
          <a:p>
            <a:r>
              <a:rPr lang="pl-PL" dirty="0"/>
              <a:t>Milena Krzywda kl. 6a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DB73EE-A556-4115-9E07-7BFFA6516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4CE0BA2-013C-49D5-B50E-716067FB4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485" y="1096425"/>
            <a:ext cx="8379781" cy="5761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plamy światła">
            <a:extLst>
              <a:ext uri="{FF2B5EF4-FFF2-40B4-BE49-F238E27FC236}">
                <a16:creationId xmlns:a16="http://schemas.microsoft.com/office/drawing/2014/main" id="{D36196FA-FBB2-47C0-9B5D-2F418CB7C8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633" y="-1"/>
            <a:ext cx="12283192" cy="679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594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9F81861-6969-4589-A988-A2D0A34DF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Wiktor Matusiak kl. 6a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25BF20FF-F088-432C-ABF5-4D9EA6834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091" y="1471450"/>
            <a:ext cx="7159984" cy="4931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CCA55BA4-1A03-40DC-889F-95E507233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3064190"/>
            <a:ext cx="8915400" cy="377762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0" name="Obraz 9" descr="plamy światła">
            <a:extLst>
              <a:ext uri="{FF2B5EF4-FFF2-40B4-BE49-F238E27FC236}">
                <a16:creationId xmlns:a16="http://schemas.microsoft.com/office/drawing/2014/main" id="{2E4C0738-F08B-4C2C-AB2A-6BEF389486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41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1DB9F5-5C1F-445D-8532-385C89F7B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092" y="306333"/>
            <a:ext cx="4770783" cy="830704"/>
          </a:xfrm>
        </p:spPr>
        <p:txBody>
          <a:bodyPr/>
          <a:lstStyle/>
          <a:p>
            <a:r>
              <a:rPr lang="pl-PL" dirty="0"/>
              <a:t>Natalia </a:t>
            </a:r>
            <a:r>
              <a:rPr lang="pl-PL" dirty="0" err="1"/>
              <a:t>Bauch</a:t>
            </a:r>
            <a:r>
              <a:rPr lang="pl-PL" dirty="0"/>
              <a:t> kl.6a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8AFD40C-25C1-46DB-8A7E-D953A56C3B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E93C6EB-615D-4402-A129-414516922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150" y="1491532"/>
            <a:ext cx="7019925" cy="4848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plamy światła">
            <a:extLst>
              <a:ext uri="{FF2B5EF4-FFF2-40B4-BE49-F238E27FC236}">
                <a16:creationId xmlns:a16="http://schemas.microsoft.com/office/drawing/2014/main" id="{1E796A86-9A8D-49CB-A596-1C2D12017F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45" y="0"/>
            <a:ext cx="11998538" cy="66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2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7F4C39-CBD0-43F2-B98C-77C617B5C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094" y="250286"/>
            <a:ext cx="7689765" cy="696492"/>
          </a:xfrm>
        </p:spPr>
        <p:txBody>
          <a:bodyPr/>
          <a:lstStyle/>
          <a:p>
            <a:r>
              <a:rPr lang="pl-PL" dirty="0"/>
              <a:t>Wiktor Walczak kl. 6a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CCA1EA-2697-4F1B-A035-80608F892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60BDF6C-CE2C-4B71-B77E-A88A6BFA5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212" y="1280890"/>
            <a:ext cx="7022655" cy="5326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 descr="plamy światła">
            <a:extLst>
              <a:ext uri="{FF2B5EF4-FFF2-40B4-BE49-F238E27FC236}">
                <a16:creationId xmlns:a16="http://schemas.microsoft.com/office/drawing/2014/main" id="{6179BE3D-EC89-4998-963D-CE49532559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303"/>
            <a:ext cx="11998538" cy="66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898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0E7A76-77B6-44DB-90BF-90588F35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070" y="541695"/>
            <a:ext cx="8665996" cy="878687"/>
          </a:xfrm>
        </p:spPr>
        <p:txBody>
          <a:bodyPr/>
          <a:lstStyle/>
          <a:p>
            <a:r>
              <a:rPr lang="pl-PL" dirty="0"/>
              <a:t>Lena Walczak kl. 6a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B56C06-1C61-4188-BC6C-939455689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6ADF9A7-2467-4BA7-B5FE-63709B26D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374" y="1507435"/>
            <a:ext cx="6576522" cy="4739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 descr="plamy światła">
            <a:extLst>
              <a:ext uri="{FF2B5EF4-FFF2-40B4-BE49-F238E27FC236}">
                <a16:creationId xmlns:a16="http://schemas.microsoft.com/office/drawing/2014/main" id="{DF4993BF-AE33-4D0A-87A8-9F12033C9A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675391"/>
      </p:ext>
    </p:extLst>
  </p:cSld>
  <p:clrMapOvr>
    <a:masterClrMapping/>
  </p:clrMapOvr>
</p:sld>
</file>

<file path=ppt/theme/theme1.xml><?xml version="1.0" encoding="utf-8"?>
<a:theme xmlns:a="http://schemas.openxmlformats.org/drawingml/2006/main" name="Smuga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7C3E52-A0B1-49C0-88BD-66B715EE8B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CB8F5F2-61AB-4CE6-A5E3-F34B87B0EE4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D575CB40-8686-4C48-810A-C2974D3D3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Plan wydarzenia — projekt Smuga</Template>
  <TotalTime>269</TotalTime>
  <Words>122</Words>
  <Application>Microsoft Office PowerPoint</Application>
  <PresentationFormat>Panoramiczny</PresentationFormat>
  <Paragraphs>29</Paragraphs>
  <Slides>21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6" baseType="lpstr">
      <vt:lpstr>Arial</vt:lpstr>
      <vt:lpstr>Calibri</vt:lpstr>
      <vt:lpstr>Century Gothic</vt:lpstr>
      <vt:lpstr>Wingdings 3</vt:lpstr>
      <vt:lpstr>Smuga</vt:lpstr>
      <vt:lpstr>Śnieżny dzień</vt:lpstr>
      <vt:lpstr>Tomasz Łuczenczyn kl. 6a</vt:lpstr>
      <vt:lpstr>Prezentacja programu PowerPoint</vt:lpstr>
      <vt:lpstr>Michał Ratajczyk kl. 6a</vt:lpstr>
      <vt:lpstr>Milena Krzywda kl. 6a</vt:lpstr>
      <vt:lpstr>Wiktor Matusiak kl. 6a</vt:lpstr>
      <vt:lpstr>Natalia Bauch kl.6a</vt:lpstr>
      <vt:lpstr>Wiktor Walczak kl. 6a</vt:lpstr>
      <vt:lpstr>Lena Walczak kl. 6a</vt:lpstr>
      <vt:lpstr>Maja Wojtczak kl. 6a</vt:lpstr>
      <vt:lpstr>Klaudia Kapicka kl. 6a</vt:lpstr>
      <vt:lpstr>Martyna Petynia kl. 6a</vt:lpstr>
      <vt:lpstr>Bartosz Szyszkiewicz kl. 6b</vt:lpstr>
      <vt:lpstr>Alicja Nawrocka kl. 6b</vt:lpstr>
      <vt:lpstr>Kornel Barczewski kl. 6b</vt:lpstr>
      <vt:lpstr>Jakub Nowicki kl. 6b</vt:lpstr>
      <vt:lpstr>Szymon Filipowicz kl. 6b</vt:lpstr>
      <vt:lpstr>Jakub Klimkiewicz kl. 6b</vt:lpstr>
      <vt:lpstr>Gabriela Sobczak kl. 6b</vt:lpstr>
      <vt:lpstr>Maja Plewa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wydarzenia — projekt Smuga</dc:title>
  <dc:creator>Urszula Gozdzinska</dc:creator>
  <cp:lastModifiedBy>Urszula Gozdzinska</cp:lastModifiedBy>
  <cp:revision>39</cp:revision>
  <dcterms:created xsi:type="dcterms:W3CDTF">2021-01-29T12:24:24Z</dcterms:created>
  <dcterms:modified xsi:type="dcterms:W3CDTF">2021-02-12T13:25:38Z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