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4"/>
  </p:sldMasterIdLst>
  <p:notesMasterIdLst>
    <p:notesMasterId r:id="rId9"/>
  </p:notesMasterIdLst>
  <p:handoutMasterIdLst>
    <p:handoutMasterId r:id="rId10"/>
  </p:handoutMasterIdLst>
  <p:sldIdLst>
    <p:sldId id="280" r:id="rId5"/>
    <p:sldId id="289" r:id="rId6"/>
    <p:sldId id="290" r:id="rId7"/>
    <p:sldId id="291" r:id="rId8"/>
  </p:sldIdLst>
  <p:sldSz cx="12192000" cy="6858000"/>
  <p:notesSz cx="6858000" cy="9144000"/>
  <p:defaultTextStyle>
    <a:defPPr rtl="0"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9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05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DCC7E3-EB00-4B97-8DAC-35E6BE4220D7}" type="doc">
      <dgm:prSet loTypeId="urn:microsoft.com/office/officeart/2017/3/layout/HorizontalPathTimeline" loCatId="process" qsTypeId="urn:microsoft.com/office/officeart/2005/8/quickstyle/simple1" qsCatId="simple" csTypeId="urn:microsoft.com/office/officeart/2005/8/colors/colorful2" csCatId="colorful" phldr="1"/>
      <dgm:spPr/>
      <dgm:t>
        <a:bodyPr rtlCol="0"/>
        <a:lstStyle/>
        <a:p>
          <a:pPr rtl="0"/>
          <a:endParaRPr lang="en-US"/>
        </a:p>
      </dgm:t>
    </dgm:pt>
    <dgm:pt modelId="{1540F11B-7FAC-42B1-B9E0-CFEF1401CD1C}">
      <dgm:prSet/>
      <dgm:spPr/>
      <dgm:t>
        <a:bodyPr rtlCol="0"/>
        <a:lstStyle/>
        <a:p>
          <a:pPr>
            <a:defRPr b="1"/>
          </a:pPr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D1AA5B-90BD-4E78-A6A5-2263DB549D61}" type="parTrans" cxnId="{FF3636A0-0045-457E-AAB1-6982148D6323}">
      <dgm:prSet/>
      <dgm:spPr/>
      <dgm:t>
        <a:bodyPr rtlCol="0"/>
        <a:lstStyle/>
        <a:p>
          <a:pPr rtl="0"/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3F497E-9298-44AD-B1FC-47303CD8222B}" type="sibTrans" cxnId="{FF3636A0-0045-457E-AAB1-6982148D6323}">
      <dgm:prSet/>
      <dgm:spPr/>
      <dgm:t>
        <a:bodyPr rtlCol="0"/>
        <a:lstStyle/>
        <a:p>
          <a:pPr rtl="0"/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C6FF8B-112F-44D8-B641-A08B6DBB25D9}">
      <dgm:prSet/>
      <dgm:spPr/>
      <dgm:t>
        <a:bodyPr rtlCol="0"/>
        <a:lstStyle/>
        <a:p>
          <a:pPr>
            <a:defRPr b="1"/>
          </a:pPr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A7A279-F97F-4810-B643-8169FD784C25}" type="sibTrans" cxnId="{24DD085C-90C2-4293-89DC-5584A857EF94}">
      <dgm:prSet/>
      <dgm:spPr/>
      <dgm:t>
        <a:bodyPr rtlCol="0"/>
        <a:lstStyle/>
        <a:p>
          <a:pPr rtl="0"/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DD8ED3-6B30-4D18-A954-B661A191684C}" type="parTrans" cxnId="{24DD085C-90C2-4293-89DC-5584A857EF94}">
      <dgm:prSet/>
      <dgm:spPr/>
      <dgm:t>
        <a:bodyPr rtlCol="0"/>
        <a:lstStyle/>
        <a:p>
          <a:pPr rtl="0"/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905830-9EF8-4FD0-88BF-6DC2B938E938}">
      <dgm:prSet/>
      <dgm:spPr/>
      <dgm:t>
        <a:bodyPr rtlCol="0"/>
        <a:lstStyle/>
        <a:p>
          <a:pPr>
            <a:defRPr b="1"/>
          </a:pPr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FA57D1-132B-4CD6-977E-4CD867B26080}" type="sibTrans" cxnId="{D29068A5-5A19-4B85-BFD4-931C9BF7B561}">
      <dgm:prSet/>
      <dgm:spPr/>
      <dgm:t>
        <a:bodyPr rtlCol="0"/>
        <a:lstStyle/>
        <a:p>
          <a:pPr rtl="0"/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B9FE74-C21B-4FA5-B32E-7AACAAEB6778}" type="parTrans" cxnId="{D29068A5-5A19-4B85-BFD4-931C9BF7B561}">
      <dgm:prSet/>
      <dgm:spPr/>
      <dgm:t>
        <a:bodyPr rtlCol="0"/>
        <a:lstStyle/>
        <a:p>
          <a:pPr rtl="0"/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DBC6B1-19BC-4E99-BD81-6B634E5E4E6E}">
      <dgm:prSet custT="1"/>
      <dgm:spPr/>
      <dgm:t>
        <a:bodyPr/>
        <a:lstStyle/>
        <a:p>
          <a:pPr algn="ctr"/>
          <a:r>
            <a:rPr lang="pl-PL" sz="1800" dirty="0">
              <a:latin typeface="Belwe Lt BT" panose="02060502050305020504" pitchFamily="18" charset="0"/>
            </a:rPr>
            <a:t>Wiktor Witczak</a:t>
          </a:r>
        </a:p>
      </dgm:t>
    </dgm:pt>
    <dgm:pt modelId="{76C4EE4B-12D8-4EF5-A5E4-A90D74745E0B}" type="parTrans" cxnId="{EEE8C87F-E654-4DC8-873A-74AD6808DCD8}">
      <dgm:prSet/>
      <dgm:spPr/>
      <dgm:t>
        <a:bodyPr/>
        <a:lstStyle/>
        <a:p>
          <a:endParaRPr lang="pl-PL"/>
        </a:p>
      </dgm:t>
    </dgm:pt>
    <dgm:pt modelId="{8EED1391-F08E-456D-A903-0FB6094382CA}" type="sibTrans" cxnId="{EEE8C87F-E654-4DC8-873A-74AD6808DCD8}">
      <dgm:prSet/>
      <dgm:spPr/>
      <dgm:t>
        <a:bodyPr/>
        <a:lstStyle/>
        <a:p>
          <a:endParaRPr lang="pl-PL"/>
        </a:p>
      </dgm:t>
    </dgm:pt>
    <dgm:pt modelId="{59F7D939-9AE6-4E47-AFA6-6697BDB0206C}" type="pres">
      <dgm:prSet presAssocID="{CEDCC7E3-EB00-4B97-8DAC-35E6BE4220D7}" presName="root" presStyleCnt="0">
        <dgm:presLayoutVars>
          <dgm:chMax/>
          <dgm:chPref/>
          <dgm:animLvl val="lvl"/>
        </dgm:presLayoutVars>
      </dgm:prSet>
      <dgm:spPr/>
    </dgm:pt>
    <dgm:pt modelId="{877224AC-0F40-4374-837F-1FADA95A4A1A}" type="pres">
      <dgm:prSet presAssocID="{CEDCC7E3-EB00-4B97-8DAC-35E6BE4220D7}" presName="divider" presStyleLbl="node1" presStyleIdx="0" presStyleCnt="1"/>
      <dgm:spPr/>
    </dgm:pt>
    <dgm:pt modelId="{E3ADF1A5-B8F8-4E95-89D0-EA998874955F}" type="pres">
      <dgm:prSet presAssocID="{CEDCC7E3-EB00-4B97-8DAC-35E6BE4220D7}" presName="nodes" presStyleCnt="0">
        <dgm:presLayoutVars>
          <dgm:chMax/>
          <dgm:chPref/>
          <dgm:animLvl val="lvl"/>
        </dgm:presLayoutVars>
      </dgm:prSet>
      <dgm:spPr/>
    </dgm:pt>
    <dgm:pt modelId="{2B6C1DDB-0D65-49D3-8F15-502157AE58D0}" type="pres">
      <dgm:prSet presAssocID="{1540F11B-7FAC-42B1-B9E0-CFEF1401CD1C}" presName="composite" presStyleCnt="0"/>
      <dgm:spPr/>
    </dgm:pt>
    <dgm:pt modelId="{C8EA71CB-3630-4D04-9928-0B3A8B035E55}" type="pres">
      <dgm:prSet presAssocID="{1540F11B-7FAC-42B1-B9E0-CFEF1401CD1C}" presName="L1TextContainer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8D9A23B2-017E-4E33-BC56-A4C65346A023}" type="pres">
      <dgm:prSet presAssocID="{1540F11B-7FAC-42B1-B9E0-CFEF1401CD1C}" presName="L2TextContainerWrapper" presStyleCnt="0">
        <dgm:presLayoutVars>
          <dgm:chMax val="0"/>
          <dgm:chPref val="0"/>
          <dgm:bulletEnabled val="1"/>
        </dgm:presLayoutVars>
      </dgm:prSet>
      <dgm:spPr/>
    </dgm:pt>
    <dgm:pt modelId="{E8127732-2EDD-4C1B-A870-5B4C59E3C832}" type="pres">
      <dgm:prSet presAssocID="{1540F11B-7FAC-42B1-B9E0-CFEF1401CD1C}" presName="L2TextContainer" presStyleLbl="bgAccFollowNode1" presStyleIdx="0" presStyleCnt="3" custAng="277905" custFlipVert="1" custScaleX="44525" custScaleY="52336" custLinFactNeighborX="-13964" custLinFactNeighborY="73948"/>
      <dgm:spPr/>
    </dgm:pt>
    <dgm:pt modelId="{33342D70-3988-4A5A-BC7D-E79596430931}" type="pres">
      <dgm:prSet presAssocID="{1540F11B-7FAC-42B1-B9E0-CFEF1401CD1C}" presName="FlexibleEmptyPlaceHolder" presStyleCnt="0"/>
      <dgm:spPr/>
    </dgm:pt>
    <dgm:pt modelId="{141B2EB2-D277-4762-8C08-1D0629CBFD31}" type="pres">
      <dgm:prSet presAssocID="{1540F11B-7FAC-42B1-B9E0-CFEF1401CD1C}" presName="ConnectLine" presStyleLbl="alignNode1" presStyleIdx="0" presStyleCnt="3"/>
      <dgm:spPr>
        <a:solidFill>
          <a:schemeClr val="accent2">
            <a:hueOff val="953895"/>
            <a:satOff val="-21764"/>
            <a:lumOff val="8039"/>
            <a:alphaOff val="0"/>
          </a:schemeClr>
        </a:solidFill>
        <a:ln w="6350" cap="flat" cmpd="sng" algn="ctr">
          <a:solidFill>
            <a:schemeClr val="accent2">
              <a:hueOff val="953895"/>
              <a:satOff val="-21764"/>
              <a:lumOff val="8039"/>
              <a:alphaOff val="0"/>
            </a:schemeClr>
          </a:solidFill>
          <a:prstDash val="dash"/>
        </a:ln>
        <a:effectLst/>
      </dgm:spPr>
    </dgm:pt>
    <dgm:pt modelId="{691F0E67-5203-4D52-8736-D02A92E50EF8}" type="pres">
      <dgm:prSet presAssocID="{1540F11B-7FAC-42B1-B9E0-CFEF1401CD1C}" presName="ConnectorPoint" presStyleLbl="fgAcc1" presStyleIdx="0" presStyleCnt="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FE4CDF4C-D31F-47E8-9D4A-D6C6E0B1E82D}" type="pres">
      <dgm:prSet presAssocID="{1540F11B-7FAC-42B1-B9E0-CFEF1401CD1C}" presName="EmptyPlaceHolder" presStyleCnt="0"/>
      <dgm:spPr/>
    </dgm:pt>
    <dgm:pt modelId="{24236F6F-4FCF-4579-AAA9-272828C97174}" type="pres">
      <dgm:prSet presAssocID="{DE3F497E-9298-44AD-B1FC-47303CD8222B}" presName="spaceBetweenRectangles" presStyleCnt="0"/>
      <dgm:spPr/>
    </dgm:pt>
    <dgm:pt modelId="{47F6B780-0BA1-42A8-8D64-9F2EFA4D6FB9}" type="pres">
      <dgm:prSet presAssocID="{75C6FF8B-112F-44D8-B641-A08B6DBB25D9}" presName="composite" presStyleCnt="0"/>
      <dgm:spPr/>
    </dgm:pt>
    <dgm:pt modelId="{680EBAD4-7EB0-4B57-80F2-8A459C050254}" type="pres">
      <dgm:prSet presAssocID="{75C6FF8B-112F-44D8-B641-A08B6DBB25D9}" presName="L1TextContainer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DA50A6DD-EA2E-4CCA-A4FE-C81F64CB15F5}" type="pres">
      <dgm:prSet presAssocID="{75C6FF8B-112F-44D8-B641-A08B6DBB25D9}" presName="L2TextContainerWrapper" presStyleCnt="0">
        <dgm:presLayoutVars>
          <dgm:chMax val="0"/>
          <dgm:chPref val="0"/>
          <dgm:bulletEnabled val="1"/>
        </dgm:presLayoutVars>
      </dgm:prSet>
      <dgm:spPr/>
    </dgm:pt>
    <dgm:pt modelId="{91659FDF-0BC1-474A-B09F-10E50FF7C308}" type="pres">
      <dgm:prSet presAssocID="{75C6FF8B-112F-44D8-B641-A08B6DBB25D9}" presName="L2TextContainer" presStyleLbl="bgAccFollowNode1" presStyleIdx="1" presStyleCnt="3" custLinFactNeighborX="-52324" custLinFactNeighborY="20432"/>
      <dgm:spPr/>
    </dgm:pt>
    <dgm:pt modelId="{5AC81321-78AF-42F6-95B2-668E9B190B39}" type="pres">
      <dgm:prSet presAssocID="{75C6FF8B-112F-44D8-B641-A08B6DBB25D9}" presName="FlexibleEmptyPlaceHolder" presStyleCnt="0"/>
      <dgm:spPr/>
    </dgm:pt>
    <dgm:pt modelId="{6AE6B695-3712-4C82-9B2C-F82BBD26B283}" type="pres">
      <dgm:prSet presAssocID="{75C6FF8B-112F-44D8-B641-A08B6DBB25D9}" presName="ConnectLine" presStyleLbl="alignNode1" presStyleIdx="1" presStyleCnt="3"/>
      <dgm:spPr>
        <a:solidFill>
          <a:schemeClr val="accent2">
            <a:hueOff val="1430842"/>
            <a:satOff val="-32646"/>
            <a:lumOff val="12059"/>
            <a:alphaOff val="0"/>
          </a:schemeClr>
        </a:solidFill>
        <a:ln w="6350" cap="flat" cmpd="sng" algn="ctr">
          <a:solidFill>
            <a:schemeClr val="accent2">
              <a:hueOff val="1430842"/>
              <a:satOff val="-32646"/>
              <a:lumOff val="12059"/>
              <a:alphaOff val="0"/>
            </a:schemeClr>
          </a:solidFill>
          <a:prstDash val="dash"/>
        </a:ln>
        <a:effectLst/>
      </dgm:spPr>
    </dgm:pt>
    <dgm:pt modelId="{2074D97D-E803-43DD-9808-D5A7B7E19402}" type="pres">
      <dgm:prSet presAssocID="{75C6FF8B-112F-44D8-B641-A08B6DBB25D9}" presName="ConnectorPoint" presStyleLbl="fgAcc1" presStyleIdx="1" presStyleCnt="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D3C4B601-D025-4CD9-964F-515BCEDC8829}" type="pres">
      <dgm:prSet presAssocID="{75C6FF8B-112F-44D8-B641-A08B6DBB25D9}" presName="EmptyPlaceHolder" presStyleCnt="0"/>
      <dgm:spPr/>
    </dgm:pt>
    <dgm:pt modelId="{7D22A4F6-B7E5-413B-9389-1335F8010026}" type="pres">
      <dgm:prSet presAssocID="{C6A7A279-F97F-4810-B643-8169FD784C25}" presName="spaceBetweenRectangles" presStyleCnt="0"/>
      <dgm:spPr/>
    </dgm:pt>
    <dgm:pt modelId="{757FE313-5B40-4A1D-91FE-4C74204FD3A0}" type="pres">
      <dgm:prSet presAssocID="{9B905830-9EF8-4FD0-88BF-6DC2B938E938}" presName="composite" presStyleCnt="0"/>
      <dgm:spPr/>
    </dgm:pt>
    <dgm:pt modelId="{B74630E5-93CE-4062-B511-6B3933F048E4}" type="pres">
      <dgm:prSet presAssocID="{9B905830-9EF8-4FD0-88BF-6DC2B938E938}" presName="L1TextContainer" presStyleLbl="revTx" presStyleIdx="2" presStyleCnt="3">
        <dgm:presLayoutVars>
          <dgm:chMax val="1"/>
          <dgm:chPref val="1"/>
          <dgm:bulletEnabled val="1"/>
        </dgm:presLayoutVars>
      </dgm:prSet>
      <dgm:spPr/>
    </dgm:pt>
    <dgm:pt modelId="{10168BA2-E0D9-4F66-972C-719145E573A3}" type="pres">
      <dgm:prSet presAssocID="{9B905830-9EF8-4FD0-88BF-6DC2B938E938}" presName="L2TextContainerWrapper" presStyleCnt="0">
        <dgm:presLayoutVars>
          <dgm:chMax val="0"/>
          <dgm:chPref val="0"/>
          <dgm:bulletEnabled val="1"/>
        </dgm:presLayoutVars>
      </dgm:prSet>
      <dgm:spPr/>
    </dgm:pt>
    <dgm:pt modelId="{4D98A3A5-20C3-4E9F-A44A-25FA359002E4}" type="pres">
      <dgm:prSet presAssocID="{9B905830-9EF8-4FD0-88BF-6DC2B938E938}" presName="L2TextContainer" presStyleLbl="bgAccFollowNode1" presStyleIdx="2" presStyleCnt="3" custLinFactNeighborX="3336" custLinFactNeighborY="-48532"/>
      <dgm:spPr/>
    </dgm:pt>
    <dgm:pt modelId="{D3CB2A46-135D-467D-B749-89D7FFD15FCF}" type="pres">
      <dgm:prSet presAssocID="{9B905830-9EF8-4FD0-88BF-6DC2B938E938}" presName="FlexibleEmptyPlaceHolder" presStyleCnt="0"/>
      <dgm:spPr/>
    </dgm:pt>
    <dgm:pt modelId="{0B3FEEA6-1BBC-426E-8D10-755F2E816982}" type="pres">
      <dgm:prSet presAssocID="{9B905830-9EF8-4FD0-88BF-6DC2B938E938}" presName="ConnectLine" presStyleLbl="alignNode1" presStyleIdx="2" presStyleCnt="3"/>
      <dgm:spPr>
        <a:solidFill>
          <a:schemeClr val="accent2">
            <a:hueOff val="1907789"/>
            <a:satOff val="-43528"/>
            <a:lumOff val="16079"/>
            <a:alphaOff val="0"/>
          </a:schemeClr>
        </a:solidFill>
        <a:ln w="6350" cap="flat" cmpd="sng" algn="ctr">
          <a:solidFill>
            <a:schemeClr val="accent2">
              <a:hueOff val="1907789"/>
              <a:satOff val="-43528"/>
              <a:lumOff val="16079"/>
              <a:alphaOff val="0"/>
            </a:schemeClr>
          </a:solidFill>
          <a:prstDash val="dash"/>
        </a:ln>
        <a:effectLst/>
      </dgm:spPr>
    </dgm:pt>
    <dgm:pt modelId="{2903F0E1-3274-4720-8D81-68FE2ABA61B1}" type="pres">
      <dgm:prSet presAssocID="{9B905830-9EF8-4FD0-88BF-6DC2B938E938}" presName="ConnectorPoint" presStyleLbl="fgAcc1" presStyleIdx="2" presStyleCnt="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CB18883C-36DF-4D8B-90C0-D847C7C1AE4C}" type="pres">
      <dgm:prSet presAssocID="{9B905830-9EF8-4FD0-88BF-6DC2B938E938}" presName="EmptyPlaceHolder" presStyleCnt="0"/>
      <dgm:spPr/>
    </dgm:pt>
  </dgm:ptLst>
  <dgm:cxnLst>
    <dgm:cxn modelId="{A9FD4129-B8A7-430A-9603-76003BD5771B}" type="presOf" srcId="{CEDCC7E3-EB00-4B97-8DAC-35E6BE4220D7}" destId="{59F7D939-9AE6-4E47-AFA6-6697BDB0206C}" srcOrd="0" destOrd="0" presId="urn:microsoft.com/office/officeart/2017/3/layout/HorizontalPathTimeline"/>
    <dgm:cxn modelId="{24DD085C-90C2-4293-89DC-5584A857EF94}" srcId="{CEDCC7E3-EB00-4B97-8DAC-35E6BE4220D7}" destId="{75C6FF8B-112F-44D8-B641-A08B6DBB25D9}" srcOrd="1" destOrd="0" parTransId="{4ADD8ED3-6B30-4D18-A954-B661A191684C}" sibTransId="{C6A7A279-F97F-4810-B643-8169FD784C25}"/>
    <dgm:cxn modelId="{D992C15C-6A0E-4BBD-AD88-D7F5C517850B}" type="presOf" srcId="{C3DBC6B1-19BC-4E99-BD81-6B634E5E4E6E}" destId="{4D98A3A5-20C3-4E9F-A44A-25FA359002E4}" srcOrd="0" destOrd="0" presId="urn:microsoft.com/office/officeart/2017/3/layout/HorizontalPathTimeline"/>
    <dgm:cxn modelId="{52A67452-6828-411F-B32D-38ED737D2A4B}" type="presOf" srcId="{1540F11B-7FAC-42B1-B9E0-CFEF1401CD1C}" destId="{C8EA71CB-3630-4D04-9928-0B3A8B035E55}" srcOrd="0" destOrd="0" presId="urn:microsoft.com/office/officeart/2017/3/layout/HorizontalPathTimeline"/>
    <dgm:cxn modelId="{112D7D74-849E-4CB1-9368-C4AE1AB7A2D6}" type="presOf" srcId="{75C6FF8B-112F-44D8-B641-A08B6DBB25D9}" destId="{680EBAD4-7EB0-4B57-80F2-8A459C050254}" srcOrd="0" destOrd="0" presId="urn:microsoft.com/office/officeart/2017/3/layout/HorizontalPathTimeline"/>
    <dgm:cxn modelId="{EEE8C87F-E654-4DC8-873A-74AD6808DCD8}" srcId="{9B905830-9EF8-4FD0-88BF-6DC2B938E938}" destId="{C3DBC6B1-19BC-4E99-BD81-6B634E5E4E6E}" srcOrd="0" destOrd="0" parTransId="{76C4EE4B-12D8-4EF5-A5E4-A90D74745E0B}" sibTransId="{8EED1391-F08E-456D-A903-0FB6094382CA}"/>
    <dgm:cxn modelId="{FF3636A0-0045-457E-AAB1-6982148D6323}" srcId="{CEDCC7E3-EB00-4B97-8DAC-35E6BE4220D7}" destId="{1540F11B-7FAC-42B1-B9E0-CFEF1401CD1C}" srcOrd="0" destOrd="0" parTransId="{09D1AA5B-90BD-4E78-A6A5-2263DB549D61}" sibTransId="{DE3F497E-9298-44AD-B1FC-47303CD8222B}"/>
    <dgm:cxn modelId="{D29068A5-5A19-4B85-BFD4-931C9BF7B561}" srcId="{CEDCC7E3-EB00-4B97-8DAC-35E6BE4220D7}" destId="{9B905830-9EF8-4FD0-88BF-6DC2B938E938}" srcOrd="2" destOrd="0" parTransId="{00B9FE74-C21B-4FA5-B32E-7AACAAEB6778}" sibTransId="{DCFA57D1-132B-4CD6-977E-4CD867B26080}"/>
    <dgm:cxn modelId="{815ABCD3-862A-456D-A233-AACF9D001107}" type="presOf" srcId="{9B905830-9EF8-4FD0-88BF-6DC2B938E938}" destId="{B74630E5-93CE-4062-B511-6B3933F048E4}" srcOrd="0" destOrd="0" presId="urn:microsoft.com/office/officeart/2017/3/layout/HorizontalPathTimeline"/>
    <dgm:cxn modelId="{E98A5A35-38A2-4264-950C-11566612FBBC}" type="presParOf" srcId="{59F7D939-9AE6-4E47-AFA6-6697BDB0206C}" destId="{877224AC-0F40-4374-837F-1FADA95A4A1A}" srcOrd="0" destOrd="0" presId="urn:microsoft.com/office/officeart/2017/3/layout/HorizontalPathTimeline"/>
    <dgm:cxn modelId="{59DF9275-A4A3-4C83-B020-25EE6801A9C3}" type="presParOf" srcId="{59F7D939-9AE6-4E47-AFA6-6697BDB0206C}" destId="{E3ADF1A5-B8F8-4E95-89D0-EA998874955F}" srcOrd="1" destOrd="0" presId="urn:microsoft.com/office/officeart/2017/3/layout/HorizontalPathTimeline"/>
    <dgm:cxn modelId="{03E00BD9-3ED4-43E2-91C5-E5EE9EF27E24}" type="presParOf" srcId="{E3ADF1A5-B8F8-4E95-89D0-EA998874955F}" destId="{2B6C1DDB-0D65-49D3-8F15-502157AE58D0}" srcOrd="0" destOrd="0" presId="urn:microsoft.com/office/officeart/2017/3/layout/HorizontalPathTimeline"/>
    <dgm:cxn modelId="{497C562C-6F6C-470A-A3C2-AD4111DB3C92}" type="presParOf" srcId="{2B6C1DDB-0D65-49D3-8F15-502157AE58D0}" destId="{C8EA71CB-3630-4D04-9928-0B3A8B035E55}" srcOrd="0" destOrd="0" presId="urn:microsoft.com/office/officeart/2017/3/layout/HorizontalPathTimeline"/>
    <dgm:cxn modelId="{E59ECDBE-AE87-496B-B4E3-5ADC060639B6}" type="presParOf" srcId="{2B6C1DDB-0D65-49D3-8F15-502157AE58D0}" destId="{8D9A23B2-017E-4E33-BC56-A4C65346A023}" srcOrd="1" destOrd="0" presId="urn:microsoft.com/office/officeart/2017/3/layout/HorizontalPathTimeline"/>
    <dgm:cxn modelId="{02FCA082-6C72-419C-A258-890293DE1D25}" type="presParOf" srcId="{8D9A23B2-017E-4E33-BC56-A4C65346A023}" destId="{E8127732-2EDD-4C1B-A870-5B4C59E3C832}" srcOrd="0" destOrd="0" presId="urn:microsoft.com/office/officeart/2017/3/layout/HorizontalPathTimeline"/>
    <dgm:cxn modelId="{686EF1D6-29D8-48E8-8045-DCCC638D10F6}" type="presParOf" srcId="{8D9A23B2-017E-4E33-BC56-A4C65346A023}" destId="{33342D70-3988-4A5A-BC7D-E79596430931}" srcOrd="1" destOrd="0" presId="urn:microsoft.com/office/officeart/2017/3/layout/HorizontalPathTimeline"/>
    <dgm:cxn modelId="{C5EE5583-98A1-4533-8590-B4C71EA52C9D}" type="presParOf" srcId="{2B6C1DDB-0D65-49D3-8F15-502157AE58D0}" destId="{141B2EB2-D277-4762-8C08-1D0629CBFD31}" srcOrd="2" destOrd="0" presId="urn:microsoft.com/office/officeart/2017/3/layout/HorizontalPathTimeline"/>
    <dgm:cxn modelId="{491F0961-9D8F-44A8-B2B3-A6D5C475D78F}" type="presParOf" srcId="{2B6C1DDB-0D65-49D3-8F15-502157AE58D0}" destId="{691F0E67-5203-4D52-8736-D02A92E50EF8}" srcOrd="3" destOrd="0" presId="urn:microsoft.com/office/officeart/2017/3/layout/HorizontalPathTimeline"/>
    <dgm:cxn modelId="{8B76A329-6DE5-49F5-ABFC-62DFD705343D}" type="presParOf" srcId="{2B6C1DDB-0D65-49D3-8F15-502157AE58D0}" destId="{FE4CDF4C-D31F-47E8-9D4A-D6C6E0B1E82D}" srcOrd="4" destOrd="0" presId="urn:microsoft.com/office/officeart/2017/3/layout/HorizontalPathTimeline"/>
    <dgm:cxn modelId="{6A1714B4-5E65-47B6-9EDE-D9A47F427B3A}" type="presParOf" srcId="{E3ADF1A5-B8F8-4E95-89D0-EA998874955F}" destId="{24236F6F-4FCF-4579-AAA9-272828C97174}" srcOrd="1" destOrd="0" presId="urn:microsoft.com/office/officeart/2017/3/layout/HorizontalPathTimeline"/>
    <dgm:cxn modelId="{67DACEBC-5846-4B67-AB47-92121C9702F0}" type="presParOf" srcId="{E3ADF1A5-B8F8-4E95-89D0-EA998874955F}" destId="{47F6B780-0BA1-42A8-8D64-9F2EFA4D6FB9}" srcOrd="2" destOrd="0" presId="urn:microsoft.com/office/officeart/2017/3/layout/HorizontalPathTimeline"/>
    <dgm:cxn modelId="{C4ABCB24-825B-49BD-A806-AED6EFAEC68C}" type="presParOf" srcId="{47F6B780-0BA1-42A8-8D64-9F2EFA4D6FB9}" destId="{680EBAD4-7EB0-4B57-80F2-8A459C050254}" srcOrd="0" destOrd="0" presId="urn:microsoft.com/office/officeart/2017/3/layout/HorizontalPathTimeline"/>
    <dgm:cxn modelId="{B7811EB8-BC3A-403B-B9A9-4D5E2E200FD5}" type="presParOf" srcId="{47F6B780-0BA1-42A8-8D64-9F2EFA4D6FB9}" destId="{DA50A6DD-EA2E-4CCA-A4FE-C81F64CB15F5}" srcOrd="1" destOrd="0" presId="urn:microsoft.com/office/officeart/2017/3/layout/HorizontalPathTimeline"/>
    <dgm:cxn modelId="{D8BB2036-2440-46C9-8230-ADF53E2737E1}" type="presParOf" srcId="{DA50A6DD-EA2E-4CCA-A4FE-C81F64CB15F5}" destId="{91659FDF-0BC1-474A-B09F-10E50FF7C308}" srcOrd="0" destOrd="0" presId="urn:microsoft.com/office/officeart/2017/3/layout/HorizontalPathTimeline"/>
    <dgm:cxn modelId="{176052BD-6A5A-4074-AB59-F0F1E0C24854}" type="presParOf" srcId="{DA50A6DD-EA2E-4CCA-A4FE-C81F64CB15F5}" destId="{5AC81321-78AF-42F6-95B2-668E9B190B39}" srcOrd="1" destOrd="0" presId="urn:microsoft.com/office/officeart/2017/3/layout/HorizontalPathTimeline"/>
    <dgm:cxn modelId="{7A457D44-F0F2-4035-BAAE-DA6971C8FD6F}" type="presParOf" srcId="{47F6B780-0BA1-42A8-8D64-9F2EFA4D6FB9}" destId="{6AE6B695-3712-4C82-9B2C-F82BBD26B283}" srcOrd="2" destOrd="0" presId="urn:microsoft.com/office/officeart/2017/3/layout/HorizontalPathTimeline"/>
    <dgm:cxn modelId="{DF1E8CE1-363E-4F28-8D58-8658E1774215}" type="presParOf" srcId="{47F6B780-0BA1-42A8-8D64-9F2EFA4D6FB9}" destId="{2074D97D-E803-43DD-9808-D5A7B7E19402}" srcOrd="3" destOrd="0" presId="urn:microsoft.com/office/officeart/2017/3/layout/HorizontalPathTimeline"/>
    <dgm:cxn modelId="{49095464-BB72-4576-A574-1CE4151ACE9F}" type="presParOf" srcId="{47F6B780-0BA1-42A8-8D64-9F2EFA4D6FB9}" destId="{D3C4B601-D025-4CD9-964F-515BCEDC8829}" srcOrd="4" destOrd="0" presId="urn:microsoft.com/office/officeart/2017/3/layout/HorizontalPathTimeline"/>
    <dgm:cxn modelId="{A90F2494-8E29-459E-B5EC-479697003CED}" type="presParOf" srcId="{E3ADF1A5-B8F8-4E95-89D0-EA998874955F}" destId="{7D22A4F6-B7E5-413B-9389-1335F8010026}" srcOrd="3" destOrd="0" presId="urn:microsoft.com/office/officeart/2017/3/layout/HorizontalPathTimeline"/>
    <dgm:cxn modelId="{14B1D615-29FB-4AC6-AA5D-7AA8886748DC}" type="presParOf" srcId="{E3ADF1A5-B8F8-4E95-89D0-EA998874955F}" destId="{757FE313-5B40-4A1D-91FE-4C74204FD3A0}" srcOrd="4" destOrd="0" presId="urn:microsoft.com/office/officeart/2017/3/layout/HorizontalPathTimeline"/>
    <dgm:cxn modelId="{0C401A0B-D341-4B46-B3AC-0B914C5BDB18}" type="presParOf" srcId="{757FE313-5B40-4A1D-91FE-4C74204FD3A0}" destId="{B74630E5-93CE-4062-B511-6B3933F048E4}" srcOrd="0" destOrd="0" presId="urn:microsoft.com/office/officeart/2017/3/layout/HorizontalPathTimeline"/>
    <dgm:cxn modelId="{0E2752B0-9038-4B76-BF12-60B91C3DF08F}" type="presParOf" srcId="{757FE313-5B40-4A1D-91FE-4C74204FD3A0}" destId="{10168BA2-E0D9-4F66-972C-719145E573A3}" srcOrd="1" destOrd="0" presId="urn:microsoft.com/office/officeart/2017/3/layout/HorizontalPathTimeline"/>
    <dgm:cxn modelId="{9739B57D-E08D-4E0C-A7FB-F499451D62C7}" type="presParOf" srcId="{10168BA2-E0D9-4F66-972C-719145E573A3}" destId="{4D98A3A5-20C3-4E9F-A44A-25FA359002E4}" srcOrd="0" destOrd="0" presId="urn:microsoft.com/office/officeart/2017/3/layout/HorizontalPathTimeline"/>
    <dgm:cxn modelId="{5984CC48-FAA3-44B5-A31C-D9F62BA86C28}" type="presParOf" srcId="{10168BA2-E0D9-4F66-972C-719145E573A3}" destId="{D3CB2A46-135D-467D-B749-89D7FFD15FCF}" srcOrd="1" destOrd="0" presId="urn:microsoft.com/office/officeart/2017/3/layout/HorizontalPathTimeline"/>
    <dgm:cxn modelId="{31FEE9BE-2B31-425C-B9EB-4E9F1C907939}" type="presParOf" srcId="{757FE313-5B40-4A1D-91FE-4C74204FD3A0}" destId="{0B3FEEA6-1BBC-426E-8D10-755F2E816982}" srcOrd="2" destOrd="0" presId="urn:microsoft.com/office/officeart/2017/3/layout/HorizontalPathTimeline"/>
    <dgm:cxn modelId="{9A507E3C-6B43-4628-9F1C-614466182BF9}" type="presParOf" srcId="{757FE313-5B40-4A1D-91FE-4C74204FD3A0}" destId="{2903F0E1-3274-4720-8D81-68FE2ABA61B1}" srcOrd="3" destOrd="0" presId="urn:microsoft.com/office/officeart/2017/3/layout/HorizontalPathTimeline"/>
    <dgm:cxn modelId="{F25C6B9C-D18E-4422-A76E-A4D936819D36}" type="presParOf" srcId="{757FE313-5B40-4A1D-91FE-4C74204FD3A0}" destId="{CB18883C-36DF-4D8B-90C0-D847C7C1AE4C}" srcOrd="4" destOrd="0" presId="urn:microsoft.com/office/officeart/2017/3/layout/HorizontalPathTimeline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EA71CB-3630-4D04-9928-0B3A8B035E55}">
      <dsp:nvSpPr>
        <dsp:cNvPr id="0" name=""/>
        <dsp:cNvSpPr/>
      </dsp:nvSpPr>
      <dsp:spPr>
        <a:xfrm>
          <a:off x="346584" y="3489123"/>
          <a:ext cx="2772672" cy="745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1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pl-PL" sz="20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6584" y="3489123"/>
        <a:ext cx="2772672" cy="745752"/>
      </dsp:txXfrm>
    </dsp:sp>
    <dsp:sp modelId="{877224AC-0F40-4374-837F-1FADA95A4A1A}">
      <dsp:nvSpPr>
        <dsp:cNvPr id="0" name=""/>
        <dsp:cNvSpPr/>
      </dsp:nvSpPr>
      <dsp:spPr>
        <a:xfrm>
          <a:off x="0" y="3167799"/>
          <a:ext cx="6931682" cy="26398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127732-2EDD-4C1B-A870-5B4C59E3C832}">
      <dsp:nvSpPr>
        <dsp:cNvPr id="0" name=""/>
        <dsp:cNvSpPr/>
      </dsp:nvSpPr>
      <dsp:spPr>
        <a:xfrm rot="21322095" flipV="1">
          <a:off x="628033" y="2080284"/>
          <a:ext cx="1357985" cy="48182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1B2EB2-D277-4762-8C08-1D0629CBFD31}">
      <dsp:nvSpPr>
        <dsp:cNvPr id="0" name=""/>
        <dsp:cNvSpPr/>
      </dsp:nvSpPr>
      <dsp:spPr>
        <a:xfrm>
          <a:off x="1732920" y="1991018"/>
          <a:ext cx="0" cy="1121928"/>
        </a:xfrm>
        <a:prstGeom prst="line">
          <a:avLst/>
        </a:prstGeom>
        <a:solidFill>
          <a:schemeClr val="accent2">
            <a:hueOff val="953895"/>
            <a:satOff val="-21764"/>
            <a:lumOff val="8039"/>
            <a:alphaOff val="0"/>
          </a:schemeClr>
        </a:solidFill>
        <a:ln w="6350" cap="flat" cmpd="sng" algn="ctr">
          <a:solidFill>
            <a:schemeClr val="accent2">
              <a:hueOff val="953895"/>
              <a:satOff val="-21764"/>
              <a:lumOff val="8039"/>
              <a:alphaOff val="0"/>
            </a:schemeClr>
          </a:solidFill>
          <a:prstDash val="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0EBAD4-7EB0-4B57-80F2-8A459C050254}">
      <dsp:nvSpPr>
        <dsp:cNvPr id="0" name=""/>
        <dsp:cNvSpPr/>
      </dsp:nvSpPr>
      <dsp:spPr>
        <a:xfrm>
          <a:off x="2079504" y="2309853"/>
          <a:ext cx="2772672" cy="745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b" anchorCtr="1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pl-PL" sz="20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79504" y="2309853"/>
        <a:ext cx="2772672" cy="745752"/>
      </dsp:txXfrm>
    </dsp:sp>
    <dsp:sp modelId="{91659FDF-0BC1-474A-B09F-10E50FF7C308}">
      <dsp:nvSpPr>
        <dsp:cNvPr id="0" name=""/>
        <dsp:cNvSpPr/>
      </dsp:nvSpPr>
      <dsp:spPr>
        <a:xfrm>
          <a:off x="345020" y="4741817"/>
          <a:ext cx="3049940" cy="920641"/>
        </a:xfrm>
        <a:prstGeom prst="rect">
          <a:avLst/>
        </a:prstGeom>
        <a:solidFill>
          <a:schemeClr val="accent2">
            <a:tint val="40000"/>
            <a:alpha val="90000"/>
            <a:hueOff val="987282"/>
            <a:satOff val="-2587"/>
            <a:lumOff val="92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987282"/>
              <a:satOff val="-2587"/>
              <a:lumOff val="9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6B695-3712-4C82-9B2C-F82BBD26B283}">
      <dsp:nvSpPr>
        <dsp:cNvPr id="0" name=""/>
        <dsp:cNvSpPr/>
      </dsp:nvSpPr>
      <dsp:spPr>
        <a:xfrm>
          <a:off x="3465841" y="3431782"/>
          <a:ext cx="0" cy="1121928"/>
        </a:xfrm>
        <a:prstGeom prst="line">
          <a:avLst/>
        </a:prstGeom>
        <a:solidFill>
          <a:schemeClr val="accent2">
            <a:hueOff val="1430842"/>
            <a:satOff val="-32646"/>
            <a:lumOff val="12059"/>
            <a:alphaOff val="0"/>
          </a:schemeClr>
        </a:solidFill>
        <a:ln w="6350" cap="flat" cmpd="sng" algn="ctr">
          <a:solidFill>
            <a:schemeClr val="accent2">
              <a:hueOff val="1430842"/>
              <a:satOff val="-32646"/>
              <a:lumOff val="12059"/>
              <a:alphaOff val="0"/>
            </a:schemeClr>
          </a:solidFill>
          <a:prstDash val="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1F0E67-5203-4D52-8736-D02A92E50EF8}">
      <dsp:nvSpPr>
        <dsp:cNvPr id="0" name=""/>
        <dsp:cNvSpPr/>
      </dsp:nvSpPr>
      <dsp:spPr>
        <a:xfrm>
          <a:off x="1650425" y="3162444"/>
          <a:ext cx="164989" cy="1649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74D97D-E803-43DD-9808-D5A7B7E19402}">
      <dsp:nvSpPr>
        <dsp:cNvPr id="0" name=""/>
        <dsp:cNvSpPr/>
      </dsp:nvSpPr>
      <dsp:spPr>
        <a:xfrm>
          <a:off x="3383346" y="3217296"/>
          <a:ext cx="164989" cy="1649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4630E5-93CE-4062-B511-6B3933F048E4}">
      <dsp:nvSpPr>
        <dsp:cNvPr id="0" name=""/>
        <dsp:cNvSpPr/>
      </dsp:nvSpPr>
      <dsp:spPr>
        <a:xfrm>
          <a:off x="3812425" y="3543975"/>
          <a:ext cx="2772672" cy="745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1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pl-PL" sz="20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12425" y="3543975"/>
        <a:ext cx="2772672" cy="745752"/>
      </dsp:txXfrm>
    </dsp:sp>
    <dsp:sp modelId="{4D98A3A5-20C3-4E9F-A44A-25FA359002E4}">
      <dsp:nvSpPr>
        <dsp:cNvPr id="0" name=""/>
        <dsp:cNvSpPr/>
      </dsp:nvSpPr>
      <dsp:spPr>
        <a:xfrm>
          <a:off x="3775537" y="678422"/>
          <a:ext cx="3049940" cy="920641"/>
        </a:xfrm>
        <a:prstGeom prst="rect">
          <a:avLst/>
        </a:prstGeom>
        <a:solidFill>
          <a:schemeClr val="accent2">
            <a:tint val="40000"/>
            <a:alpha val="90000"/>
            <a:hueOff val="1974564"/>
            <a:satOff val="-5173"/>
            <a:lumOff val="185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974564"/>
              <a:satOff val="-5173"/>
              <a:lumOff val="18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latin typeface="Belwe Lt BT" panose="02060502050305020504" pitchFamily="18" charset="0"/>
            </a:rPr>
            <a:t>Wiktor Witczak</a:t>
          </a:r>
        </a:p>
      </dsp:txBody>
      <dsp:txXfrm>
        <a:off x="3775537" y="678422"/>
        <a:ext cx="3049940" cy="920641"/>
      </dsp:txXfrm>
    </dsp:sp>
    <dsp:sp modelId="{0B3FEEA6-1BBC-426E-8D10-755F2E816982}">
      <dsp:nvSpPr>
        <dsp:cNvPr id="0" name=""/>
        <dsp:cNvSpPr/>
      </dsp:nvSpPr>
      <dsp:spPr>
        <a:xfrm>
          <a:off x="5198761" y="2045870"/>
          <a:ext cx="0" cy="1121928"/>
        </a:xfrm>
        <a:prstGeom prst="line">
          <a:avLst/>
        </a:prstGeom>
        <a:solidFill>
          <a:schemeClr val="accent2">
            <a:hueOff val="1907789"/>
            <a:satOff val="-43528"/>
            <a:lumOff val="16079"/>
            <a:alphaOff val="0"/>
          </a:schemeClr>
        </a:solidFill>
        <a:ln w="6350" cap="flat" cmpd="sng" algn="ctr">
          <a:solidFill>
            <a:schemeClr val="accent2">
              <a:hueOff val="1907789"/>
              <a:satOff val="-43528"/>
              <a:lumOff val="16079"/>
              <a:alphaOff val="0"/>
            </a:schemeClr>
          </a:solidFill>
          <a:prstDash val="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03F0E1-3274-4720-8D81-68FE2ABA61B1}">
      <dsp:nvSpPr>
        <dsp:cNvPr id="0" name=""/>
        <dsp:cNvSpPr/>
      </dsp:nvSpPr>
      <dsp:spPr>
        <a:xfrm>
          <a:off x="5116266" y="3217296"/>
          <a:ext cx="164989" cy="1649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HorizontalPathTimeline">
  <dgm:title val="Oś czasu na ścieżce poziomej"/>
  <dgm:desc val="Służy do wyświetlania listy zdarzeń uporządkowanych w kolejności chronologicznej. Prostokątny kształt zawiera opis, a data jest wyświetlana blisko kropki, wzdłuż osi czasu. To idealna grafika SmartArt do pokazywania dużej ilości tekstu oraz krótkich d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 refType="h" fact="0.04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node1">
      <dgm:alg type="sp"/>
      <dgm:shape xmlns:r="http://schemas.openxmlformats.org/officeDocument/2006/relationships" type="rect" r:blip="" zOrderOff="2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7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7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"/>
                <dgm:constr type="l" for="ch" forName="L1TextContainer" refType="w" fact="0.1"/>
                <dgm:constr type="t" for="ch" forName="L1TextContainer" refType="h" fact="0.537"/>
                <dgm:constr type="h" for="ch" forName="L1TextContainer" refType="h" fact="0.113"/>
                <dgm:constr type="w" for="ch" forName="L2TextContainerWrapper" refType="w" fact="0.88"/>
                <dgm:constr type="h" for="ch" forName="L2TextContainerWrapper" refType="h" fact="0.31"/>
                <dgm:constr type="b" for="ch" forName="L2TextContainerWrapper" refType="h" fact="0.31"/>
                <dgm:constr type="l" for="ch" forName="L2TextContainerWrapper" refType="w" fact="0.06"/>
                <dgm:constr type="w" for="ch" forName="ConnectLine"/>
                <dgm:constr type="l" for="ch" forName="ConnectLine" refType="w" fact="0.5"/>
                <dgm:constr type="h" for="ch" forName="ConnectLine" refType="h" fact="0.17"/>
                <dgm:constr type="t" for="ch" forName="ConnectLine" refType="h" fact="0.31"/>
                <dgm:constr type="w" for="ch" forName="ConnectorPoint" refType="h" fact="0.025"/>
                <dgm:constr type="h" for="ch" forName="ConnectorPoint" refType="h" fact="0.025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t" for="ch" forName="EmptyPlaceHolder" refType="h" fact="0.65"/>
                <dgm:constr type="h" for="ch" forName="EmptyPlaceHolder" refType="h" fact="0.35"/>
              </dgm:constrLst>
            </dgm:if>
            <dgm:else name="CaseForPlacingNodeBelowDivider">
              <dgm:constrLst>
                <dgm:constr type="w" for="ch" forName="L1TextContainer" refType="w" fact="0.8"/>
                <dgm:constr type="l" for="ch" forName="L1TextContainer" refType="w" fact="0.1"/>
                <dgm:constr type="t" for="ch" forName="L1TextContainer" refType="h" fact="0.35"/>
                <dgm:constr type="h" for="ch" forName="L1TextContainer" refType="h" fact="0.113"/>
                <dgm:constr type="w" for="ch" forName="L2TextContainerWrapper" refType="w" fact="0.88"/>
                <dgm:constr type="h" for="ch" forName="L2TextContainerWrapper" refType="h" fact="0.31"/>
                <dgm:constr type="t" for="ch" forName="L2TextContainerWrapper" refType="h" fact="0.69"/>
                <dgm:constr type="l" for="ch" forName="L2TextContainerWrapper" refType="w" fact="0.06"/>
                <dgm:constr type="w" for="ch" forName="ConnectLine"/>
                <dgm:constr type="l" for="ch" forName="ConnectLine" refType="w" fact="0.5"/>
                <dgm:constr type="h" for="ch" forName="ConnectLine" refType="h" fact="0.17"/>
                <dgm:constr type="t" for="ch" forName="ConnectLine" refType="h" fact="0.52"/>
                <dgm:constr type="w" for="ch" forName="ConnectorPoint" refType="h" fact="0.025"/>
                <dgm:constr type="h" for="ch" forName="ConnectorPoint" refType="h" fact="0.025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35"/>
                <dgm:constr type="t" for="ch" forName="EmptyPlaceHolder" refType="h" fact="0"/>
              </dgm:constrLst>
            </dgm:else>
          </dgm:choose>
          <dgm:layoutNode name="L1TextContainer" styleLbl="revTx">
            <dgm:varLst>
              <dgm:chMax val="1"/>
              <dgm:chPref val="1"/>
              <dgm:bulletEnabled val="1"/>
            </dgm:varLst>
            <dgm:choose name="casesForTxtDirLogic">
              <dgm:if name="Name78" axis="self" ptType="node" func="posOdd" op="equ" val="1">
                <dgm:alg type="tx">
                  <dgm:param type="txAnchorHorz" val="ctr"/>
                  <dgm:param type="txAnchorVert" val="t"/>
                  <dgm:param type="parTxLTRAlign" val="ctr"/>
                  <dgm:param type="parTxRTLAlign" val="ctr"/>
                </dgm:alg>
              </dgm:if>
              <dgm:else name="Name89">
                <dgm:alg type="tx">
                  <dgm:param type="txAnchorHorz" val="ctr"/>
                  <dgm:param type="txAnchorVert" val="b"/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4" fact="NaN" max="NaN"/>
            </dgm:ruleLst>
          </dgm:layoutNode>
          <dgm:layoutNode name="L2TextContainerWrapper" styleLbl="bgAccFollowNode1">
            <dgm:varLst>
              <dgm:chMax val="0"/>
              <dgm:chPref val="0"/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45"/>
                  <dgm:constr type="b" for="ch" forName="L2TextContainer" refType="h"/>
                  <dgm:constr type="h" for="ch" forName="FlexibleEmptyPlaceHolder" refType="h" fact="0.55"/>
                </dgm:constrLst>
              </dgm:if>
              <dgm:else name="CaseForPlacingL2TextContaineBelowDivider">
                <dgm:constrLst>
                  <dgm:constr type="h" for="ch" forName="L2TextContainer" refType="h" fact="0.45"/>
                  <dgm:constr type="h" for="ch" forName="FlexibleEmptyPlaceHolder" refType="h" fact="0.55"/>
                  <dgm:constr type="b" for="ch" forName="FlexibleEmptyPlaceHolder" refType="h"/>
                </dgm:constrLst>
              </dgm:else>
            </dgm:choose>
            <dgm:layoutNode name="L2TextContainer" styleLbl="bgAccFollowNode1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75"/>
                <dgm:constr type="rMarg" refType="primFontSz" fact="0.75"/>
                <dgm:constr type="tMarg" refType="primFontSz" fact="0.75"/>
                <dgm:constr type="bMarg" refType="primFontSz" fact="0.75"/>
              </dgm:constrLst>
              <dgm:ruleLst>
                <dgm:rule type="h" val="INF" fact="NaN" max="NaN"/>
                <dgm:rule type="primFontSz" val="11" fact="NaN" max="NaN"/>
                <dgm:rule type="secFontSz" val="9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alignNode1" moveWith="L2TextContainer">
            <dgm:alg type="sp"/>
            <dgm:shape xmlns:r="http://schemas.openxmlformats.org/officeDocument/2006/relationships" type="line" r:blip="" zOrderOff="-1">
              <dgm:adjLst/>
              <dgm:extLst>
                <a:ext uri="{B698B0E9-8C71-41B9-8309-B3DCBF30829C}">
                  <dgm1612:spPr xmlns:dgm1612="http://schemas.microsoft.com/office/drawing/2016/12/diagram">
                    <a:ln w="6350">
                      <a:prstDash val="dash"/>
                    </a:ln>
                  </dgm1612:spPr>
                </a:ext>
              </dgm:extLst>
            </dgm:shape>
            <dgm:presOf/>
            <dgm:constrLst/>
          </dgm:layoutNode>
          <dgm:layoutNode name="ConnectorPoint" styleLbl="fgAcc1" moveWith="L2TextContainer">
            <dgm:alg type="sp"/>
            <dgm:shape xmlns:r="http://schemas.openxmlformats.org/officeDocument/2006/relationships" type="ellipse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>
                      <a:noFill/>
                    </a:ln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7B7598D-0414-4A11-B1B9-78F91D05A863}" type="datetime1">
              <a:rPr lang="pl-PL" smtClean="0"/>
              <a:t>30.01.2021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885B813-1875-4F9F-8EB5-9DD9822D8799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251257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6B3A1C-9524-4658-AA78-40428636F9B8}" type="datetime1">
              <a:rPr lang="pl-PL" smtClean="0"/>
              <a:pPr/>
              <a:t>30.01.2021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80EA6D1-6F22-46FD-AD91-FC510839F779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5259541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80EA6D1-6F22-46FD-AD91-FC510839F779}" type="slidenum">
              <a:rPr lang="pl-PL" smtClean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37037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Prostokąt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Prostokąt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upa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w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w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rtlCol="0"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 rtlCol="0"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pl-PL" noProof="0"/>
              <a:t>Kliknij, aby edytować styl wzorca podtytułu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5A415DE-A64C-42E9-AE5E-525EF40F3CCC}" type="datetime1">
              <a:rPr lang="pl-PL" smtClean="0"/>
              <a:pPr/>
              <a:t>30.01.2021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 rtlCol="0"/>
          <a:lstStyle>
            <a:lvl1pPr>
              <a:defRPr sz="2800"/>
            </a:lvl1pPr>
          </a:lstStyle>
          <a:p>
            <a:pPr rtl="0"/>
            <a:fld id="{4FAB73BC-B049-4115-A692-8D63A059BFB8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6D51DF8-1154-4D61-8248-B885F2E04980}" type="datetime1">
              <a:rPr lang="pl-PL" smtClean="0"/>
              <a:pPr/>
              <a:t>30.01.2021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848AAC9-114A-4911-8CFF-B25E24E4BCCE}" type="datetime1">
              <a:rPr lang="pl-PL" smtClean="0"/>
              <a:pPr/>
              <a:t>30.01.2021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E8052FE-AC41-43D2-83B9-70BEF342E49A}" type="datetime1">
              <a:rPr lang="pl-PL" smtClean="0"/>
              <a:pPr/>
              <a:t>30.01.2021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rtlCol="0"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rtlCol="0"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 rtlCol="0"/>
          <a:lstStyle>
            <a:lvl1pPr>
              <a:defRPr/>
            </a:lvl1pPr>
          </a:lstStyle>
          <a:p>
            <a:fld id="{A0005D03-F7C8-4E94-ADC8-490A1CEDF44A}" type="datetime1">
              <a:rPr lang="pl-PL" smtClean="0"/>
              <a:pPr/>
              <a:t>30.01.2021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 rtlCol="0"/>
          <a:lstStyle/>
          <a:p>
            <a:pPr rtl="0"/>
            <a:endParaRPr lang="pl-PL" noProof="0" dirty="0"/>
          </a:p>
        </p:txBody>
      </p:sp>
      <p:grpSp>
        <p:nvGrpSpPr>
          <p:cNvPr id="8" name="Grupa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w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w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 rtlCol="0"/>
          <a:lstStyle>
            <a:lvl1pPr>
              <a:defRPr sz="2800"/>
            </a:lvl1pPr>
          </a:lstStyle>
          <a:p>
            <a:pPr rtl="0"/>
            <a:fld id="{4FAB73BC-B049-4115-A692-8D63A059BFB8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EBF1F02-E01D-444B-BDB7-7DBCB61AF75D}" type="datetime1">
              <a:rPr lang="pl-PL" smtClean="0"/>
              <a:pPr/>
              <a:t>30.01.2021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275EE78-A078-4F65-9ED6-617360B06D18}" type="datetime1">
              <a:rPr lang="pl-PL" smtClean="0"/>
              <a:pPr/>
              <a:t>30.01.2021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BE77436-2FF6-4771-91D8-11CF86A0F163}" type="datetime1">
              <a:rPr lang="pl-PL" smtClean="0"/>
              <a:pPr/>
              <a:t>30.01.2021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A2631B3-61AA-4EA0-80FD-BE9A988C8036}" type="datetime1">
              <a:rPr lang="pl-PL" smtClean="0"/>
              <a:pPr/>
              <a:t>30.01.2021</a:t>
            </a:fld>
            <a:endParaRPr lang="pl-PL" dirty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rtlCol="0" anchor="b">
            <a:normAutofit/>
          </a:bodyPr>
          <a:lstStyle>
            <a:lvl1pPr>
              <a:defRPr sz="3200" b="1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24F1BF6-8090-400F-9BFD-278325DD92A6}" type="datetime1">
              <a:rPr lang="pl-PL" smtClean="0"/>
              <a:pPr/>
              <a:t>30.01.2021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grpSp>
        <p:nvGrpSpPr>
          <p:cNvPr id="9" name="Grupa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w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w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rtlCol="0" anchor="b">
            <a:normAutofit/>
          </a:bodyPr>
          <a:lstStyle>
            <a:lvl1pPr>
              <a:defRPr sz="3200" b="1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3478636-F956-410B-80CC-5A065C1DBA38}" type="datetime1">
              <a:rPr lang="pl-PL" smtClean="0"/>
              <a:pPr/>
              <a:t>30.01.2021</a:t>
            </a:fld>
            <a:endParaRPr lang="pl-PL" dirty="0"/>
          </a:p>
        </p:txBody>
      </p:sp>
      <p:grpSp>
        <p:nvGrpSpPr>
          <p:cNvPr id="8" name="Grupa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w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w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l-PL" noProof="0" dirty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D74FCE2-DECF-406C-8815-15D89FA3B97E}" type="datetime1">
              <a:rPr lang="pl-PL" smtClean="0"/>
              <a:pPr/>
              <a:t>30.01.2021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pl-PL" dirty="0"/>
          </a:p>
        </p:txBody>
      </p:sp>
      <p:grpSp>
        <p:nvGrpSpPr>
          <p:cNvPr id="7" name="Grupa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w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w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4FAB73BC-B049-4115-A692-8D63A059BFB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diagramData" Target="../diagrams/data1.xml"/><Relationship Id="rId12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diagramDrawing" Target="../diagrams/drawing1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1.xml"/><Relationship Id="rId4" Type="http://schemas.microsoft.com/office/2007/relationships/hdphoto" Target="../media/hdphoto3.wdp"/><Relationship Id="rId9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Prostokąt 66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Owal 68">
            <a:extLst>
              <a:ext uri="{FF2B5EF4-FFF2-40B4-BE49-F238E27FC236}">
                <a16:creationId xmlns:a16="http://schemas.microsoft.com/office/drawing/2014/main" id="{059D8741-EAD6-41B1-A882-70D70FC35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5" y="1679569"/>
            <a:ext cx="3498864" cy="3498858"/>
          </a:xfrm>
          <a:prstGeom prst="ellipse">
            <a:avLst/>
          </a:prstGeom>
          <a:blipFill dpi="0"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Owal 70">
            <a:extLst>
              <a:ext uri="{FF2B5EF4-FFF2-40B4-BE49-F238E27FC236}">
                <a16:creationId xmlns:a16="http://schemas.microsoft.com/office/drawing/2014/main" id="{45444F36-3103-4D11-A25F-C054D460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134" y="1864667"/>
            <a:ext cx="3128666" cy="3128662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E065049-61CB-4100-B368-0965C29C6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145" y="2376862"/>
            <a:ext cx="2640646" cy="2104273"/>
          </a:xfrm>
          <a:noFill/>
        </p:spPr>
        <p:txBody>
          <a:bodyPr rtlCol="0">
            <a:normAutofit/>
          </a:bodyPr>
          <a:lstStyle/>
          <a:p>
            <a:pPr algn="ctr" rtl="0"/>
            <a:r>
              <a:rPr lang="pl-PL" sz="4800" dirty="0">
                <a:solidFill>
                  <a:schemeClr val="bg1"/>
                </a:solidFill>
              </a:rPr>
              <a:t>Klasa 4B</a:t>
            </a:r>
          </a:p>
        </p:txBody>
      </p:sp>
      <p:sp>
        <p:nvSpPr>
          <p:cNvPr id="73" name="Prostokąt 72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62" name="Zawartość — symbol zastępczy 2" descr="Symbol zastępczy grafiki SmartArt oś czasu">
            <a:extLst>
              <a:ext uri="{FF2B5EF4-FFF2-40B4-BE49-F238E27FC236}">
                <a16:creationId xmlns:a16="http://schemas.microsoft.com/office/drawing/2014/main" id="{F4FA5E27-6C7A-4375-9844-DFFB6C04C3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3334372"/>
              </p:ext>
            </p:extLst>
          </p:nvPr>
        </p:nvGraphicFramePr>
        <p:xfrm>
          <a:off x="4945711" y="55660"/>
          <a:ext cx="6931682" cy="6599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" name="Obraz 3">
            <a:extLst>
              <a:ext uri="{FF2B5EF4-FFF2-40B4-BE49-F238E27FC236}">
                <a16:creationId xmlns:a16="http://schemas.microsoft.com/office/drawing/2014/main" id="{D8D0CE67-3361-4604-92AD-AC0ABFF716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29244" y="2314405"/>
            <a:ext cx="4033961" cy="30254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6022268-E5FA-4D47-9442-EBE1EC4F42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4225204" y="1877749"/>
            <a:ext cx="4629647" cy="3472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81203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3EAABF-13FD-4608-84DD-DB21AFA0A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71C3664-7E86-4370-84D9-BDEF17EFF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48123A2-89EF-4A2D-B793-9E1BC1CD4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664" y="181644"/>
            <a:ext cx="3436786" cy="45823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8" name="Grupa 7">
            <a:extLst>
              <a:ext uri="{FF2B5EF4-FFF2-40B4-BE49-F238E27FC236}">
                <a16:creationId xmlns:a16="http://schemas.microsoft.com/office/drawing/2014/main" id="{03C6ADA2-D060-414E-BD01-091C7DC6FEEA}"/>
              </a:ext>
            </a:extLst>
          </p:cNvPr>
          <p:cNvGrpSpPr/>
          <p:nvPr/>
        </p:nvGrpSpPr>
        <p:grpSpPr>
          <a:xfrm>
            <a:off x="865929" y="5154492"/>
            <a:ext cx="3066256" cy="920642"/>
            <a:chOff x="3501187" y="-2116088"/>
            <a:chExt cx="3066256" cy="920642"/>
          </a:xfrm>
        </p:grpSpPr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A5223DB3-2A12-4C1D-8CBF-7E9592DC90CA}"/>
                </a:ext>
              </a:extLst>
            </p:cNvPr>
            <p:cNvSpPr/>
            <p:nvPr/>
          </p:nvSpPr>
          <p:spPr>
            <a:xfrm>
              <a:off x="3501187" y="-2116087"/>
              <a:ext cx="3049940" cy="920641"/>
            </a:xfrm>
            <a:prstGeom prst="rect">
              <a:avLst/>
            </a:prstGeom>
          </p:spPr>
          <p:style>
            <a:ln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pole tekstowe 9">
              <a:extLst>
                <a:ext uri="{FF2B5EF4-FFF2-40B4-BE49-F238E27FC236}">
                  <a16:creationId xmlns:a16="http://schemas.microsoft.com/office/drawing/2014/main" id="{7CE270EA-6689-42AF-B013-1007E7D815BC}"/>
                </a:ext>
              </a:extLst>
            </p:cNvPr>
            <p:cNvSpPr txBox="1"/>
            <p:nvPr/>
          </p:nvSpPr>
          <p:spPr>
            <a:xfrm>
              <a:off x="3517503" y="-2116088"/>
              <a:ext cx="3049940" cy="920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600" kern="1200" dirty="0">
                  <a:latin typeface="Lucida Calligraphy" panose="03010101010101010101" pitchFamily="66" charset="0"/>
                </a:rPr>
                <a:t>Gabriela Adamska</a:t>
              </a:r>
            </a:p>
          </p:txBody>
        </p:sp>
      </p:grpSp>
      <p:pic>
        <p:nvPicPr>
          <p:cNvPr id="11" name="Obraz 10">
            <a:extLst>
              <a:ext uri="{FF2B5EF4-FFF2-40B4-BE49-F238E27FC236}">
                <a16:creationId xmlns:a16="http://schemas.microsoft.com/office/drawing/2014/main" id="{0BD0D640-B070-43D0-BDC0-2C01653CC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967422" y="1604638"/>
            <a:ext cx="3813248" cy="50843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2" name="Grupa 11">
            <a:extLst>
              <a:ext uri="{FF2B5EF4-FFF2-40B4-BE49-F238E27FC236}">
                <a16:creationId xmlns:a16="http://schemas.microsoft.com/office/drawing/2014/main" id="{519AD4A7-44A2-4CBF-9BCA-F63B6866FC1E}"/>
              </a:ext>
            </a:extLst>
          </p:cNvPr>
          <p:cNvGrpSpPr/>
          <p:nvPr/>
        </p:nvGrpSpPr>
        <p:grpSpPr>
          <a:xfrm>
            <a:off x="6264658" y="1059672"/>
            <a:ext cx="3049940" cy="942964"/>
            <a:chOff x="3751686" y="431930"/>
            <a:chExt cx="3049940" cy="942964"/>
          </a:xfrm>
        </p:grpSpPr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1F538555-E3EC-4056-94E5-0AB5E2BF9C87}"/>
                </a:ext>
              </a:extLst>
            </p:cNvPr>
            <p:cNvSpPr/>
            <p:nvPr/>
          </p:nvSpPr>
          <p:spPr>
            <a:xfrm>
              <a:off x="3751686" y="431930"/>
              <a:ext cx="3049940" cy="920641"/>
            </a:xfrm>
            <a:prstGeom prst="rect">
              <a:avLst/>
            </a:prstGeom>
          </p:spPr>
          <p:style>
            <a:lnRef idx="2">
              <a:schemeClr val="accent2">
                <a:tint val="40000"/>
                <a:alpha val="90000"/>
                <a:hueOff val="1974564"/>
                <a:satOff val="-5173"/>
                <a:lumOff val="1852"/>
                <a:alphaOff val="0"/>
              </a:schemeClr>
            </a:lnRef>
            <a:fillRef idx="1">
              <a:schemeClr val="accent2">
                <a:tint val="40000"/>
                <a:alpha val="90000"/>
                <a:hueOff val="1974564"/>
                <a:satOff val="-5173"/>
                <a:lumOff val="1852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1974564"/>
                <a:satOff val="-5173"/>
                <a:lumOff val="1852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pole tekstowe 13">
              <a:extLst>
                <a:ext uri="{FF2B5EF4-FFF2-40B4-BE49-F238E27FC236}">
                  <a16:creationId xmlns:a16="http://schemas.microsoft.com/office/drawing/2014/main" id="{49C1521C-6246-472D-906C-75448A08BAD2}"/>
                </a:ext>
              </a:extLst>
            </p:cNvPr>
            <p:cNvSpPr txBox="1"/>
            <p:nvPr/>
          </p:nvSpPr>
          <p:spPr>
            <a:xfrm>
              <a:off x="3751686" y="454253"/>
              <a:ext cx="3049940" cy="920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1450" tIns="171450" rIns="171450" bIns="17145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i="1" dirty="0">
                  <a:latin typeface="Bookman Old Style" panose="02050604050505020204" pitchFamily="18" charset="0"/>
                </a:rPr>
                <a:t>F</a:t>
              </a:r>
              <a:r>
                <a:rPr lang="pl-PL" sz="1800" i="1" kern="1200" dirty="0">
                  <a:latin typeface="Bookman Old Style" panose="02050604050505020204" pitchFamily="18" charset="0"/>
                </a:rPr>
                <a:t>ilip Gruszka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0273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C9B4DE-CEFD-4A08-9029-01F8462D3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685800"/>
            <a:ext cx="4663042" cy="1408176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283C381-760F-4A74-A791-CA68C0FCA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32DB313-3921-431F-A90F-B9F839576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53" y="408878"/>
            <a:ext cx="4016402" cy="5355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45EF801-E37A-4D56-A8AE-59E16110EC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3" t="7632" r="-857" b="27708"/>
          <a:stretch/>
        </p:blipFill>
        <p:spPr>
          <a:xfrm>
            <a:off x="3965240" y="2433525"/>
            <a:ext cx="4110825" cy="3576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83A2F261-372D-4161-BE3F-406C9738382E}"/>
              </a:ext>
            </a:extLst>
          </p:cNvPr>
          <p:cNvGrpSpPr/>
          <p:nvPr/>
        </p:nvGrpSpPr>
        <p:grpSpPr>
          <a:xfrm>
            <a:off x="8306462" y="5764081"/>
            <a:ext cx="3049940" cy="948073"/>
            <a:chOff x="3729578" y="-13781"/>
            <a:chExt cx="3049940" cy="948073"/>
          </a:xfrm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4FF4E466-6B6F-45A2-A187-22500B65037B}"/>
                </a:ext>
              </a:extLst>
            </p:cNvPr>
            <p:cNvSpPr/>
            <p:nvPr/>
          </p:nvSpPr>
          <p:spPr>
            <a:xfrm>
              <a:off x="3729578" y="-13781"/>
              <a:ext cx="3049940" cy="920641"/>
            </a:xfrm>
            <a:prstGeom prst="rect">
              <a:avLst/>
            </a:prstGeom>
          </p:spPr>
          <p:style>
            <a:lnRef idx="2">
              <a:schemeClr val="accent2">
                <a:tint val="40000"/>
                <a:alpha val="90000"/>
                <a:hueOff val="1974564"/>
                <a:satOff val="-5173"/>
                <a:lumOff val="1852"/>
                <a:alphaOff val="0"/>
              </a:schemeClr>
            </a:lnRef>
            <a:fillRef idx="1">
              <a:schemeClr val="accent2">
                <a:tint val="40000"/>
                <a:alpha val="90000"/>
                <a:hueOff val="1974564"/>
                <a:satOff val="-5173"/>
                <a:lumOff val="1852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1974564"/>
                <a:satOff val="-5173"/>
                <a:lumOff val="1852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4D9CC97D-B566-4C08-A89B-4FA762CE7E5A}"/>
                </a:ext>
              </a:extLst>
            </p:cNvPr>
            <p:cNvSpPr txBox="1"/>
            <p:nvPr/>
          </p:nvSpPr>
          <p:spPr>
            <a:xfrm>
              <a:off x="3729578" y="13651"/>
              <a:ext cx="3049940" cy="920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1450" tIns="171450" rIns="171450" bIns="17145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i="1" dirty="0">
                  <a:latin typeface="Bookman Old Style" panose="02050604050505020204" pitchFamily="18" charset="0"/>
                </a:rPr>
                <a:t>Szymon </a:t>
              </a:r>
              <a:r>
                <a:rPr lang="pl-PL" i="1" dirty="0" err="1">
                  <a:latin typeface="Bookman Old Style" panose="02050604050505020204" pitchFamily="18" charset="0"/>
                </a:rPr>
                <a:t>Kapicki</a:t>
              </a:r>
              <a:endParaRPr lang="pl-PL" sz="1800" i="1" kern="1200" dirty="0">
                <a:latin typeface="Bookman Old Style" panose="02050604050505020204" pitchFamily="18" charset="0"/>
              </a:endParaRPr>
            </a:p>
          </p:txBody>
        </p:sp>
      </p:grpSp>
      <p:pic>
        <p:nvPicPr>
          <p:cNvPr id="10" name="Obraz 9">
            <a:extLst>
              <a:ext uri="{FF2B5EF4-FFF2-40B4-BE49-F238E27FC236}">
                <a16:creationId xmlns:a16="http://schemas.microsoft.com/office/drawing/2014/main" id="{D36A64EB-C094-403C-A8B6-9C02D94FC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6462" y="-62277"/>
            <a:ext cx="3514725" cy="5943600"/>
          </a:xfrm>
          <a:prstGeom prst="rect">
            <a:avLst/>
          </a:prstGeom>
        </p:spPr>
      </p:pic>
      <p:grpSp>
        <p:nvGrpSpPr>
          <p:cNvPr id="11" name="Grupa 10">
            <a:extLst>
              <a:ext uri="{FF2B5EF4-FFF2-40B4-BE49-F238E27FC236}">
                <a16:creationId xmlns:a16="http://schemas.microsoft.com/office/drawing/2014/main" id="{21B9FB45-C9E6-48B8-9EBC-FFCFD40E3D4E}"/>
              </a:ext>
            </a:extLst>
          </p:cNvPr>
          <p:cNvGrpSpPr/>
          <p:nvPr/>
        </p:nvGrpSpPr>
        <p:grpSpPr>
          <a:xfrm>
            <a:off x="4467016" y="1003855"/>
            <a:ext cx="3107271" cy="920642"/>
            <a:chOff x="3729578" y="-13782"/>
            <a:chExt cx="3107271" cy="920642"/>
          </a:xfrm>
        </p:grpSpPr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7D849FB-0733-4657-93A1-904253E9BD9C}"/>
                </a:ext>
              </a:extLst>
            </p:cNvPr>
            <p:cNvSpPr/>
            <p:nvPr/>
          </p:nvSpPr>
          <p:spPr>
            <a:xfrm>
              <a:off x="3729578" y="-13781"/>
              <a:ext cx="3049940" cy="920641"/>
            </a:xfrm>
            <a:prstGeom prst="rect">
              <a:avLst/>
            </a:prstGeom>
          </p:spPr>
          <p:style>
            <a:lnRef idx="2">
              <a:schemeClr val="accent2">
                <a:tint val="40000"/>
                <a:alpha val="90000"/>
                <a:hueOff val="1974564"/>
                <a:satOff val="-5173"/>
                <a:lumOff val="1852"/>
                <a:alphaOff val="0"/>
              </a:schemeClr>
            </a:lnRef>
            <a:fillRef idx="1">
              <a:schemeClr val="accent2">
                <a:tint val="40000"/>
                <a:alpha val="90000"/>
                <a:hueOff val="1974564"/>
                <a:satOff val="-5173"/>
                <a:lumOff val="1852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1974564"/>
                <a:satOff val="-5173"/>
                <a:lumOff val="1852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id="{8CF2A159-2DC3-45BF-A0FD-AEE6650A4AD7}"/>
                </a:ext>
              </a:extLst>
            </p:cNvPr>
            <p:cNvSpPr txBox="1"/>
            <p:nvPr/>
          </p:nvSpPr>
          <p:spPr>
            <a:xfrm>
              <a:off x="3786909" y="-13782"/>
              <a:ext cx="3049940" cy="920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1450" tIns="171450" rIns="171450" bIns="17145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800" i="1" kern="1200" dirty="0">
                  <a:latin typeface="Bookman Old Style" panose="02050604050505020204" pitchFamily="18" charset="0"/>
                </a:rPr>
                <a:t>Adam Trębacz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2250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0F49E3-AA81-4E4D-A35C-87FA4C1F3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E2672EE-C2E7-4B2C-8873-441A6FCBF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75" y="1377841"/>
            <a:ext cx="3712265" cy="4949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9B3E73F-1DD5-443E-A6C2-946AACDA96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011" t="26359" r="2557" b="-780"/>
          <a:stretch/>
        </p:blipFill>
        <p:spPr>
          <a:xfrm>
            <a:off x="4892458" y="4283367"/>
            <a:ext cx="1899256" cy="1888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0B05821-67B8-4228-97C2-89439EA05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7320" y="660676"/>
            <a:ext cx="4728063" cy="3995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8" name="Grupa 7">
            <a:extLst>
              <a:ext uri="{FF2B5EF4-FFF2-40B4-BE49-F238E27FC236}">
                <a16:creationId xmlns:a16="http://schemas.microsoft.com/office/drawing/2014/main" id="{439BC075-3F68-411B-AE17-0527A16F9BAB}"/>
              </a:ext>
            </a:extLst>
          </p:cNvPr>
          <p:cNvGrpSpPr/>
          <p:nvPr/>
        </p:nvGrpSpPr>
        <p:grpSpPr>
          <a:xfrm>
            <a:off x="957162" y="145967"/>
            <a:ext cx="3049940" cy="948073"/>
            <a:chOff x="3729578" y="-13781"/>
            <a:chExt cx="3049940" cy="948073"/>
          </a:xfrm>
        </p:grpSpPr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6D118CE4-E1B6-4C34-A336-1DBC804275B7}"/>
                </a:ext>
              </a:extLst>
            </p:cNvPr>
            <p:cNvSpPr/>
            <p:nvPr/>
          </p:nvSpPr>
          <p:spPr>
            <a:xfrm>
              <a:off x="3729578" y="-13781"/>
              <a:ext cx="3049940" cy="920641"/>
            </a:xfrm>
            <a:prstGeom prst="rect">
              <a:avLst/>
            </a:prstGeom>
          </p:spPr>
          <p:style>
            <a:lnRef idx="2">
              <a:schemeClr val="accent2">
                <a:tint val="40000"/>
                <a:alpha val="90000"/>
                <a:hueOff val="1974564"/>
                <a:satOff val="-5173"/>
                <a:lumOff val="1852"/>
                <a:alphaOff val="0"/>
              </a:schemeClr>
            </a:lnRef>
            <a:fillRef idx="1">
              <a:schemeClr val="accent2">
                <a:tint val="40000"/>
                <a:alpha val="90000"/>
                <a:hueOff val="1974564"/>
                <a:satOff val="-5173"/>
                <a:lumOff val="1852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1974564"/>
                <a:satOff val="-5173"/>
                <a:lumOff val="1852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pole tekstowe 9">
              <a:extLst>
                <a:ext uri="{FF2B5EF4-FFF2-40B4-BE49-F238E27FC236}">
                  <a16:creationId xmlns:a16="http://schemas.microsoft.com/office/drawing/2014/main" id="{87C808EC-35D9-4B8D-93E0-CAC4BB4E9A28}"/>
                </a:ext>
              </a:extLst>
            </p:cNvPr>
            <p:cNvSpPr txBox="1"/>
            <p:nvPr/>
          </p:nvSpPr>
          <p:spPr>
            <a:xfrm>
              <a:off x="3729578" y="13651"/>
              <a:ext cx="3049940" cy="920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1450" tIns="171450" rIns="171450" bIns="17145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i="1" dirty="0" err="1">
                  <a:latin typeface="Bookman Old Style" panose="02050604050505020204" pitchFamily="18" charset="0"/>
                </a:rPr>
                <a:t>Veronika</a:t>
              </a:r>
              <a:r>
                <a:rPr lang="pl-PL" i="1" dirty="0">
                  <a:latin typeface="Bookman Old Style" panose="02050604050505020204" pitchFamily="18" charset="0"/>
                </a:rPr>
                <a:t> </a:t>
              </a:r>
              <a:r>
                <a:rPr lang="pl-PL" i="1" dirty="0" err="1">
                  <a:latin typeface="Bookman Old Style" panose="02050604050505020204" pitchFamily="18" charset="0"/>
                </a:rPr>
                <a:t>Liberzbakh</a:t>
              </a:r>
              <a:endParaRPr lang="pl-PL" sz="1800" i="1" kern="1200" dirty="0"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11" name="Grupa 10">
            <a:extLst>
              <a:ext uri="{FF2B5EF4-FFF2-40B4-BE49-F238E27FC236}">
                <a16:creationId xmlns:a16="http://schemas.microsoft.com/office/drawing/2014/main" id="{F68A3B03-8738-48F3-B85A-AE4341020CEA}"/>
              </a:ext>
            </a:extLst>
          </p:cNvPr>
          <p:cNvGrpSpPr/>
          <p:nvPr/>
        </p:nvGrpSpPr>
        <p:grpSpPr>
          <a:xfrm>
            <a:off x="8206381" y="5122030"/>
            <a:ext cx="3049940" cy="948073"/>
            <a:chOff x="3729578" y="-13781"/>
            <a:chExt cx="3049940" cy="948073"/>
          </a:xfrm>
        </p:grpSpPr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885486E6-8038-43CA-A367-E25CD44BC161}"/>
                </a:ext>
              </a:extLst>
            </p:cNvPr>
            <p:cNvSpPr/>
            <p:nvPr/>
          </p:nvSpPr>
          <p:spPr>
            <a:xfrm>
              <a:off x="3729578" y="-13781"/>
              <a:ext cx="3049940" cy="920641"/>
            </a:xfrm>
            <a:prstGeom prst="rect">
              <a:avLst/>
            </a:prstGeom>
          </p:spPr>
          <p:style>
            <a:lnRef idx="2">
              <a:schemeClr val="accent2">
                <a:tint val="40000"/>
                <a:alpha val="90000"/>
                <a:hueOff val="1974564"/>
                <a:satOff val="-5173"/>
                <a:lumOff val="1852"/>
                <a:alphaOff val="0"/>
              </a:schemeClr>
            </a:lnRef>
            <a:fillRef idx="1">
              <a:schemeClr val="accent2">
                <a:tint val="40000"/>
                <a:alpha val="90000"/>
                <a:hueOff val="1974564"/>
                <a:satOff val="-5173"/>
                <a:lumOff val="1852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1974564"/>
                <a:satOff val="-5173"/>
                <a:lumOff val="1852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id="{BBC82464-5598-4300-8D75-FFF1395AFA13}"/>
                </a:ext>
              </a:extLst>
            </p:cNvPr>
            <p:cNvSpPr txBox="1"/>
            <p:nvPr/>
          </p:nvSpPr>
          <p:spPr>
            <a:xfrm>
              <a:off x="3729578" y="13651"/>
              <a:ext cx="3049940" cy="920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1450" tIns="171450" rIns="171450" bIns="17145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800" i="1" kern="1200" dirty="0">
                  <a:latin typeface="Bookman Old Style" panose="02050604050505020204" pitchFamily="18" charset="0"/>
                </a:rPr>
                <a:t>Adrian </a:t>
              </a:r>
              <a:r>
                <a:rPr lang="pl-PL" sz="1800" i="1" kern="1200" dirty="0" err="1">
                  <a:latin typeface="Bookman Old Style" panose="02050604050505020204" pitchFamily="18" charset="0"/>
                </a:rPr>
                <a:t>Pawliczak</a:t>
              </a:r>
              <a:endParaRPr lang="pl-PL" sz="1800" i="1" kern="1200" dirty="0"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15" name="Grupa 14">
            <a:extLst>
              <a:ext uri="{FF2B5EF4-FFF2-40B4-BE49-F238E27FC236}">
                <a16:creationId xmlns:a16="http://schemas.microsoft.com/office/drawing/2014/main" id="{2F5D79C9-33E6-489F-9B1D-4F15D8965B10}"/>
              </a:ext>
            </a:extLst>
          </p:cNvPr>
          <p:cNvGrpSpPr/>
          <p:nvPr/>
        </p:nvGrpSpPr>
        <p:grpSpPr>
          <a:xfrm>
            <a:off x="4222640" y="2987185"/>
            <a:ext cx="3049940" cy="948073"/>
            <a:chOff x="3729578" y="-13781"/>
            <a:chExt cx="3049940" cy="948073"/>
          </a:xfrm>
        </p:grpSpPr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D8072BD0-DE95-4BB7-A703-7D433E9898E0}"/>
                </a:ext>
              </a:extLst>
            </p:cNvPr>
            <p:cNvSpPr/>
            <p:nvPr/>
          </p:nvSpPr>
          <p:spPr>
            <a:xfrm>
              <a:off x="3729578" y="-13781"/>
              <a:ext cx="3049940" cy="920641"/>
            </a:xfrm>
            <a:prstGeom prst="rect">
              <a:avLst/>
            </a:prstGeom>
          </p:spPr>
          <p:style>
            <a:lnRef idx="2">
              <a:schemeClr val="accent2">
                <a:tint val="40000"/>
                <a:alpha val="90000"/>
                <a:hueOff val="1974564"/>
                <a:satOff val="-5173"/>
                <a:lumOff val="1852"/>
                <a:alphaOff val="0"/>
              </a:schemeClr>
            </a:lnRef>
            <a:fillRef idx="1">
              <a:schemeClr val="accent2">
                <a:tint val="40000"/>
                <a:alpha val="90000"/>
                <a:hueOff val="1974564"/>
                <a:satOff val="-5173"/>
                <a:lumOff val="1852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1974564"/>
                <a:satOff val="-5173"/>
                <a:lumOff val="1852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pole tekstowe 16">
              <a:extLst>
                <a:ext uri="{FF2B5EF4-FFF2-40B4-BE49-F238E27FC236}">
                  <a16:creationId xmlns:a16="http://schemas.microsoft.com/office/drawing/2014/main" id="{120DCCAC-E058-4908-83E4-865FFD44DBAE}"/>
                </a:ext>
              </a:extLst>
            </p:cNvPr>
            <p:cNvSpPr txBox="1"/>
            <p:nvPr/>
          </p:nvSpPr>
          <p:spPr>
            <a:xfrm>
              <a:off x="3729578" y="13651"/>
              <a:ext cx="3049940" cy="920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1450" tIns="171450" rIns="171450" bIns="17145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i="1" dirty="0">
                  <a:latin typeface="Bookman Old Style" panose="02050604050505020204" pitchFamily="18" charset="0"/>
                </a:rPr>
                <a:t>Emilia Rosiak</a:t>
              </a:r>
              <a:endParaRPr lang="pl-PL" sz="1800" i="1" kern="1200" dirty="0">
                <a:latin typeface="Bookman Old Style" panose="02050604050505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61828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rewniana czcionka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6273_TF89879641.potx" id="{7E67BBDD-DE14-42A6-94D5-E7681476BA1D}" vid="{60CA2C00-6973-406E-B602-BC7F11E099BF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A9D615-5981-403D-BA81-11685916B2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48674FF-673D-40E4-90DC-427647F6395A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2EFE16CA-070B-4D00-B57F-1D59C2AB8F4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Projekt Typ drewna</Template>
  <TotalTime>869</TotalTime>
  <Words>19</Words>
  <Application>Microsoft Office PowerPoint</Application>
  <PresentationFormat>Panoramiczny</PresentationFormat>
  <Paragraphs>10</Paragraphs>
  <Slides>4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</vt:i4>
      </vt:variant>
    </vt:vector>
  </HeadingPairs>
  <TitlesOfParts>
    <vt:vector size="11" baseType="lpstr">
      <vt:lpstr>Belwe Lt BT</vt:lpstr>
      <vt:lpstr>Bookman Old Style</vt:lpstr>
      <vt:lpstr>Calibri</vt:lpstr>
      <vt:lpstr>Lucida Calligraphy</vt:lpstr>
      <vt:lpstr>Times New Roman</vt:lpstr>
      <vt:lpstr>Wingdings</vt:lpstr>
      <vt:lpstr>Drewniana czcionka</vt:lpstr>
      <vt:lpstr>Klasa 4B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Kartka  z życzeniami  i kwiaty  dla Babci i dziadka</dc:title>
  <dc:creator>Urszula Gozdzinska</dc:creator>
  <cp:lastModifiedBy>Urszula Gozdzinska</cp:lastModifiedBy>
  <cp:revision>58</cp:revision>
  <dcterms:created xsi:type="dcterms:W3CDTF">2021-01-23T11:35:16Z</dcterms:created>
  <dcterms:modified xsi:type="dcterms:W3CDTF">2021-01-30T16:49:11Z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