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3"/>
  </p:notesMasterIdLst>
  <p:handoutMasterIdLst>
    <p:handoutMasterId r:id="rId14"/>
  </p:handoutMasterIdLst>
  <p:sldIdLst>
    <p:sldId id="272" r:id="rId5"/>
    <p:sldId id="278" r:id="rId6"/>
    <p:sldId id="279" r:id="rId7"/>
    <p:sldId id="281" r:id="rId8"/>
    <p:sldId id="283" r:id="rId9"/>
    <p:sldId id="285" r:id="rId10"/>
    <p:sldId id="284" r:id="rId11"/>
    <p:sldId id="286" r:id="rId12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CC7E3-EB00-4B97-8DAC-35E6BE4220D7}" type="doc">
      <dgm:prSet loTypeId="urn:microsoft.com/office/officeart/2017/3/layout/HorizontalPathTimeline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540F11B-7FAC-42B1-B9E0-CFEF1401CD1C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1AA5B-90BD-4E78-A6A5-2263DB549D61}" type="par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F497E-9298-44AD-B1FC-47303CD8222B}" type="sib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6FF8B-112F-44D8-B641-A08B6DBB25D9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D8ED3-6B30-4D18-A954-B661A191684C}" type="par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7A279-F97F-4810-B643-8169FD784C25}" type="sib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05830-9EF8-4FD0-88BF-6DC2B938E938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9FE74-C21B-4FA5-B32E-7AACAAEB6778}" type="par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A57D1-132B-4CD6-977E-4CD867B26080}" type="sib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97BD41-7B53-496D-BE02-0CBD125D077B}">
      <dgm:prSet/>
      <dgm:spPr/>
      <dgm:t>
        <a:bodyPr/>
        <a:lstStyle/>
        <a:p>
          <a:pPr algn="ctr"/>
          <a:r>
            <a:rPr lang="pl-PL" sz="1800" noProof="0" dirty="0">
              <a:latin typeface="Lucida Calligraphy" panose="03010101010101010101" pitchFamily="66" charset="0"/>
              <a:cs typeface="Times New Roman" panose="02020603050405020304" pitchFamily="18" charset="0"/>
            </a:rPr>
            <a:t>Jan </a:t>
          </a:r>
          <a:r>
            <a:rPr lang="pl-PL" sz="1800" noProof="0" dirty="0" err="1">
              <a:latin typeface="Lucida Calligraphy" panose="03010101010101010101" pitchFamily="66" charset="0"/>
              <a:cs typeface="Times New Roman" panose="02020603050405020304" pitchFamily="18" charset="0"/>
            </a:rPr>
            <a:t>Żuberek</a:t>
          </a:r>
          <a:endParaRPr lang="pl-PL" sz="1800" noProof="0" dirty="0">
            <a:latin typeface="Lucida Calligraphy" panose="03010101010101010101" pitchFamily="66" charset="0"/>
            <a:cs typeface="Times New Roman" panose="02020603050405020304" pitchFamily="18" charset="0"/>
          </a:endParaRPr>
        </a:p>
      </dgm:t>
    </dgm:pt>
    <dgm:pt modelId="{4EE92BB3-C849-4BCA-9891-BF30A957465B}" type="parTrans" cxnId="{470359A6-8511-4870-AF57-0C7B070CD5C5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66538-822B-4166-89A7-7B7950B23653}" type="sibTrans" cxnId="{470359A6-8511-4870-AF57-0C7B070CD5C5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B290A-C64C-44B3-A9F1-5EE7B676328C}">
      <dgm:prSet custT="1"/>
      <dgm:spPr/>
      <dgm:t>
        <a:bodyPr/>
        <a:lstStyle/>
        <a:p>
          <a:pPr algn="ctr"/>
          <a:r>
            <a:rPr lang="pl-PL" sz="1600" dirty="0">
              <a:latin typeface="Lucida Calligraphy" panose="03010101010101010101" pitchFamily="66" charset="0"/>
            </a:rPr>
            <a:t>Nikola Pietrzak</a:t>
          </a:r>
        </a:p>
      </dgm:t>
    </dgm:pt>
    <dgm:pt modelId="{045E4CDB-9101-4DCC-A6E6-FFCB89F76506}" type="parTrans" cxnId="{04EA911C-86AA-4B1B-872F-E271974953BC}">
      <dgm:prSet/>
      <dgm:spPr/>
      <dgm:t>
        <a:bodyPr/>
        <a:lstStyle/>
        <a:p>
          <a:endParaRPr lang="pl-PL"/>
        </a:p>
      </dgm:t>
    </dgm:pt>
    <dgm:pt modelId="{48E11DA9-4ADF-4D44-ACC2-B848D429E176}" type="sibTrans" cxnId="{04EA911C-86AA-4B1B-872F-E271974953BC}">
      <dgm:prSet/>
      <dgm:spPr/>
      <dgm:t>
        <a:bodyPr/>
        <a:lstStyle/>
        <a:p>
          <a:endParaRPr lang="pl-PL"/>
        </a:p>
      </dgm:t>
    </dgm:pt>
    <dgm:pt modelId="{59F7D939-9AE6-4E47-AFA6-6697BDB0206C}" type="pres">
      <dgm:prSet presAssocID="{CEDCC7E3-EB00-4B97-8DAC-35E6BE4220D7}" presName="root" presStyleCnt="0">
        <dgm:presLayoutVars>
          <dgm:chMax/>
          <dgm:chPref/>
          <dgm:animLvl val="lvl"/>
        </dgm:presLayoutVars>
      </dgm:prSet>
      <dgm:spPr/>
    </dgm:pt>
    <dgm:pt modelId="{877224AC-0F40-4374-837F-1FADA95A4A1A}" type="pres">
      <dgm:prSet presAssocID="{CEDCC7E3-EB00-4B97-8DAC-35E6BE4220D7}" presName="divider" presStyleLbl="node1" presStyleIdx="0" presStyleCnt="1"/>
      <dgm:spPr/>
    </dgm:pt>
    <dgm:pt modelId="{E3ADF1A5-B8F8-4E95-89D0-EA998874955F}" type="pres">
      <dgm:prSet presAssocID="{CEDCC7E3-EB00-4B97-8DAC-35E6BE4220D7}" presName="nodes" presStyleCnt="0">
        <dgm:presLayoutVars>
          <dgm:chMax/>
          <dgm:chPref/>
          <dgm:animLvl val="lvl"/>
        </dgm:presLayoutVars>
      </dgm:prSet>
      <dgm:spPr/>
    </dgm:pt>
    <dgm:pt modelId="{2B6C1DDB-0D65-49D3-8F15-502157AE58D0}" type="pres">
      <dgm:prSet presAssocID="{1540F11B-7FAC-42B1-B9E0-CFEF1401CD1C}" presName="composite" presStyleCnt="0"/>
      <dgm:spPr/>
    </dgm:pt>
    <dgm:pt modelId="{C8EA71CB-3630-4D04-9928-0B3A8B035E55}" type="pres">
      <dgm:prSet presAssocID="{1540F11B-7FAC-42B1-B9E0-CFEF1401CD1C}" presName="L1TextContainer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D9A23B2-017E-4E33-BC56-A4C65346A023}" type="pres">
      <dgm:prSet presAssocID="{1540F11B-7FAC-42B1-B9E0-CFEF1401CD1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E8127732-2EDD-4C1B-A870-5B4C59E3C832}" type="pres">
      <dgm:prSet presAssocID="{1540F11B-7FAC-42B1-B9E0-CFEF1401CD1C}" presName="L2TextContainer" presStyleLbl="bgAccFollowNode1" presStyleIdx="0" presStyleCnt="3" custLinFactNeighborX="-6818" custLinFactNeighborY="-96802"/>
      <dgm:spPr/>
    </dgm:pt>
    <dgm:pt modelId="{33342D70-3988-4A5A-BC7D-E79596430931}" type="pres">
      <dgm:prSet presAssocID="{1540F11B-7FAC-42B1-B9E0-CFEF1401CD1C}" presName="FlexibleEmptyPlaceHolder" presStyleCnt="0"/>
      <dgm:spPr/>
    </dgm:pt>
    <dgm:pt modelId="{141B2EB2-D277-4762-8C08-1D0629CBFD31}" type="pres">
      <dgm:prSet presAssocID="{1540F11B-7FAC-42B1-B9E0-CFEF1401CD1C}" presName="ConnectLine" presStyleLbl="alignNode1" presStyleIdx="0" presStyleCnt="3"/>
      <dgm:spPr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gm:spPr>
    </dgm:pt>
    <dgm:pt modelId="{691F0E67-5203-4D52-8736-D02A92E50EF8}" type="pres">
      <dgm:prSet presAssocID="{1540F11B-7FAC-42B1-B9E0-CFEF1401CD1C}" presName="ConnectorPoint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E4CDF4C-D31F-47E8-9D4A-D6C6E0B1E82D}" type="pres">
      <dgm:prSet presAssocID="{1540F11B-7FAC-42B1-B9E0-CFEF1401CD1C}" presName="EmptyPlaceHolder" presStyleCnt="0"/>
      <dgm:spPr/>
    </dgm:pt>
    <dgm:pt modelId="{24236F6F-4FCF-4579-AAA9-272828C97174}" type="pres">
      <dgm:prSet presAssocID="{DE3F497E-9298-44AD-B1FC-47303CD8222B}" presName="spaceBetweenRectangles" presStyleCnt="0"/>
      <dgm:spPr/>
    </dgm:pt>
    <dgm:pt modelId="{47F6B780-0BA1-42A8-8D64-9F2EFA4D6FB9}" type="pres">
      <dgm:prSet presAssocID="{75C6FF8B-112F-44D8-B641-A08B6DBB25D9}" presName="composite" presStyleCnt="0"/>
      <dgm:spPr/>
    </dgm:pt>
    <dgm:pt modelId="{680EBAD4-7EB0-4B57-80F2-8A459C050254}" type="pres">
      <dgm:prSet presAssocID="{75C6FF8B-112F-44D8-B641-A08B6DBB25D9}" presName="L1TextContainer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50A6DD-EA2E-4CCA-A4FE-C81F64CB15F5}" type="pres">
      <dgm:prSet presAssocID="{75C6FF8B-112F-44D8-B641-A08B6DBB25D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91659FDF-0BC1-474A-B09F-10E50FF7C308}" type="pres">
      <dgm:prSet presAssocID="{75C6FF8B-112F-44D8-B641-A08B6DBB25D9}" presName="L2TextContainer" presStyleLbl="bgAccFollowNode1" presStyleIdx="1" presStyleCnt="3"/>
      <dgm:spPr/>
    </dgm:pt>
    <dgm:pt modelId="{5AC81321-78AF-42F6-95B2-668E9B190B39}" type="pres">
      <dgm:prSet presAssocID="{75C6FF8B-112F-44D8-B641-A08B6DBB25D9}" presName="FlexibleEmptyPlaceHolder" presStyleCnt="0"/>
      <dgm:spPr/>
    </dgm:pt>
    <dgm:pt modelId="{6AE6B695-3712-4C82-9B2C-F82BBD26B283}" type="pres">
      <dgm:prSet presAssocID="{75C6FF8B-112F-44D8-B641-A08B6DBB25D9}" presName="ConnectLine" presStyleLbl="alignNode1" presStyleIdx="1" presStyleCnt="3"/>
      <dgm:spPr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gm:spPr>
    </dgm:pt>
    <dgm:pt modelId="{2074D97D-E803-43DD-9808-D5A7B7E19402}" type="pres">
      <dgm:prSet presAssocID="{75C6FF8B-112F-44D8-B641-A08B6DBB25D9}" presName="ConnectorPoint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3C4B601-D025-4CD9-964F-515BCEDC8829}" type="pres">
      <dgm:prSet presAssocID="{75C6FF8B-112F-44D8-B641-A08B6DBB25D9}" presName="EmptyPlaceHolder" presStyleCnt="0"/>
      <dgm:spPr/>
    </dgm:pt>
    <dgm:pt modelId="{7D22A4F6-B7E5-413B-9389-1335F8010026}" type="pres">
      <dgm:prSet presAssocID="{C6A7A279-F97F-4810-B643-8169FD784C25}" presName="spaceBetweenRectangles" presStyleCnt="0"/>
      <dgm:spPr/>
    </dgm:pt>
    <dgm:pt modelId="{757FE313-5B40-4A1D-91FE-4C74204FD3A0}" type="pres">
      <dgm:prSet presAssocID="{9B905830-9EF8-4FD0-88BF-6DC2B938E938}" presName="composite" presStyleCnt="0"/>
      <dgm:spPr/>
    </dgm:pt>
    <dgm:pt modelId="{B74630E5-93CE-4062-B511-6B3933F048E4}" type="pres">
      <dgm:prSet presAssocID="{9B905830-9EF8-4FD0-88BF-6DC2B938E938}" presName="L1TextContainer" presStyleLbl="revTx" presStyleIdx="2" presStyleCnt="3">
        <dgm:presLayoutVars>
          <dgm:chMax val="1"/>
          <dgm:chPref val="1"/>
          <dgm:bulletEnabled val="1"/>
        </dgm:presLayoutVars>
      </dgm:prSet>
      <dgm:spPr/>
    </dgm:pt>
    <dgm:pt modelId="{10168BA2-E0D9-4F66-972C-719145E573A3}" type="pres">
      <dgm:prSet presAssocID="{9B905830-9EF8-4FD0-88BF-6DC2B938E9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4D98A3A5-20C3-4E9F-A44A-25FA359002E4}" type="pres">
      <dgm:prSet presAssocID="{9B905830-9EF8-4FD0-88BF-6DC2B938E938}" presName="L2TextContainer" presStyleLbl="bgAccFollowNode1" presStyleIdx="2" presStyleCnt="3" custLinFactNeighborX="4779" custLinFactNeighborY="-97286"/>
      <dgm:spPr/>
    </dgm:pt>
    <dgm:pt modelId="{D3CB2A46-135D-467D-B749-89D7FFD15FCF}" type="pres">
      <dgm:prSet presAssocID="{9B905830-9EF8-4FD0-88BF-6DC2B938E938}" presName="FlexibleEmptyPlaceHolder" presStyleCnt="0"/>
      <dgm:spPr/>
    </dgm:pt>
    <dgm:pt modelId="{0B3FEEA6-1BBC-426E-8D10-755F2E816982}" type="pres">
      <dgm:prSet presAssocID="{9B905830-9EF8-4FD0-88BF-6DC2B938E938}" presName="ConnectLine" presStyleLbl="alignNode1" presStyleIdx="2" presStyleCnt="3"/>
      <dgm:spPr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gm:spPr>
    </dgm:pt>
    <dgm:pt modelId="{2903F0E1-3274-4720-8D81-68FE2ABA61B1}" type="pres">
      <dgm:prSet presAssocID="{9B905830-9EF8-4FD0-88BF-6DC2B938E938}" presName="ConnectorPoint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B18883C-36DF-4D8B-90C0-D847C7C1AE4C}" type="pres">
      <dgm:prSet presAssocID="{9B905830-9EF8-4FD0-88BF-6DC2B938E938}" presName="EmptyPlaceHolder" presStyleCnt="0"/>
      <dgm:spPr/>
    </dgm:pt>
  </dgm:ptLst>
  <dgm:cxnLst>
    <dgm:cxn modelId="{04EA911C-86AA-4B1B-872F-E271974953BC}" srcId="{1540F11B-7FAC-42B1-B9E0-CFEF1401CD1C}" destId="{6E7B290A-C64C-44B3-A9F1-5EE7B676328C}" srcOrd="0" destOrd="0" parTransId="{045E4CDB-9101-4DCC-A6E6-FFCB89F76506}" sibTransId="{48E11DA9-4ADF-4D44-ACC2-B848D429E176}"/>
    <dgm:cxn modelId="{A9FD4129-B8A7-430A-9603-76003BD5771B}" type="presOf" srcId="{CEDCC7E3-EB00-4B97-8DAC-35E6BE4220D7}" destId="{59F7D939-9AE6-4E47-AFA6-6697BDB0206C}" srcOrd="0" destOrd="0" presId="urn:microsoft.com/office/officeart/2017/3/layout/HorizontalPathTimeline"/>
    <dgm:cxn modelId="{C40F5F37-DB7A-4AB2-A9E0-A60E1C7FE31D}" type="presOf" srcId="{6E7B290A-C64C-44B3-A9F1-5EE7B676328C}" destId="{E8127732-2EDD-4C1B-A870-5B4C59E3C832}" srcOrd="0" destOrd="0" presId="urn:microsoft.com/office/officeart/2017/3/layout/HorizontalPathTimeline"/>
    <dgm:cxn modelId="{24DD085C-90C2-4293-89DC-5584A857EF94}" srcId="{CEDCC7E3-EB00-4B97-8DAC-35E6BE4220D7}" destId="{75C6FF8B-112F-44D8-B641-A08B6DBB25D9}" srcOrd="1" destOrd="0" parTransId="{4ADD8ED3-6B30-4D18-A954-B661A191684C}" sibTransId="{C6A7A279-F97F-4810-B643-8169FD784C25}"/>
    <dgm:cxn modelId="{52A67452-6828-411F-B32D-38ED737D2A4B}" type="presOf" srcId="{1540F11B-7FAC-42B1-B9E0-CFEF1401CD1C}" destId="{C8EA71CB-3630-4D04-9928-0B3A8B035E55}" srcOrd="0" destOrd="0" presId="urn:microsoft.com/office/officeart/2017/3/layout/HorizontalPathTimeline"/>
    <dgm:cxn modelId="{112D7D74-849E-4CB1-9368-C4AE1AB7A2D6}" type="presOf" srcId="{75C6FF8B-112F-44D8-B641-A08B6DBB25D9}" destId="{680EBAD4-7EB0-4B57-80F2-8A459C050254}" srcOrd="0" destOrd="0" presId="urn:microsoft.com/office/officeart/2017/3/layout/HorizontalPathTimeline"/>
    <dgm:cxn modelId="{FF3636A0-0045-457E-AAB1-6982148D6323}" srcId="{CEDCC7E3-EB00-4B97-8DAC-35E6BE4220D7}" destId="{1540F11B-7FAC-42B1-B9E0-CFEF1401CD1C}" srcOrd="0" destOrd="0" parTransId="{09D1AA5B-90BD-4E78-A6A5-2263DB549D61}" sibTransId="{DE3F497E-9298-44AD-B1FC-47303CD8222B}"/>
    <dgm:cxn modelId="{D29068A5-5A19-4B85-BFD4-931C9BF7B561}" srcId="{CEDCC7E3-EB00-4B97-8DAC-35E6BE4220D7}" destId="{9B905830-9EF8-4FD0-88BF-6DC2B938E938}" srcOrd="2" destOrd="0" parTransId="{00B9FE74-C21B-4FA5-B32E-7AACAAEB6778}" sibTransId="{DCFA57D1-132B-4CD6-977E-4CD867B26080}"/>
    <dgm:cxn modelId="{470359A6-8511-4870-AF57-0C7B070CD5C5}" srcId="{9B905830-9EF8-4FD0-88BF-6DC2B938E938}" destId="{C997BD41-7B53-496D-BE02-0CBD125D077B}" srcOrd="0" destOrd="0" parTransId="{4EE92BB3-C849-4BCA-9891-BF30A957465B}" sibTransId="{66766538-822B-4166-89A7-7B7950B23653}"/>
    <dgm:cxn modelId="{B4C80CB3-7F82-4DF2-B8E8-D8931E73B563}" type="presOf" srcId="{C997BD41-7B53-496D-BE02-0CBD125D077B}" destId="{4D98A3A5-20C3-4E9F-A44A-25FA359002E4}" srcOrd="0" destOrd="0" presId="urn:microsoft.com/office/officeart/2017/3/layout/HorizontalPathTimeline"/>
    <dgm:cxn modelId="{815ABCD3-862A-456D-A233-AACF9D001107}" type="presOf" srcId="{9B905830-9EF8-4FD0-88BF-6DC2B938E938}" destId="{B74630E5-93CE-4062-B511-6B3933F048E4}" srcOrd="0" destOrd="0" presId="urn:microsoft.com/office/officeart/2017/3/layout/HorizontalPathTimeline"/>
    <dgm:cxn modelId="{E98A5A35-38A2-4264-950C-11566612FBBC}" type="presParOf" srcId="{59F7D939-9AE6-4E47-AFA6-6697BDB0206C}" destId="{877224AC-0F40-4374-837F-1FADA95A4A1A}" srcOrd="0" destOrd="0" presId="urn:microsoft.com/office/officeart/2017/3/layout/HorizontalPathTimeline"/>
    <dgm:cxn modelId="{59DF9275-A4A3-4C83-B020-25EE6801A9C3}" type="presParOf" srcId="{59F7D939-9AE6-4E47-AFA6-6697BDB0206C}" destId="{E3ADF1A5-B8F8-4E95-89D0-EA998874955F}" srcOrd="1" destOrd="0" presId="urn:microsoft.com/office/officeart/2017/3/layout/HorizontalPathTimeline"/>
    <dgm:cxn modelId="{03E00BD9-3ED4-43E2-91C5-E5EE9EF27E24}" type="presParOf" srcId="{E3ADF1A5-B8F8-4E95-89D0-EA998874955F}" destId="{2B6C1DDB-0D65-49D3-8F15-502157AE58D0}" srcOrd="0" destOrd="0" presId="urn:microsoft.com/office/officeart/2017/3/layout/HorizontalPathTimeline"/>
    <dgm:cxn modelId="{497C562C-6F6C-470A-A3C2-AD4111DB3C92}" type="presParOf" srcId="{2B6C1DDB-0D65-49D3-8F15-502157AE58D0}" destId="{C8EA71CB-3630-4D04-9928-0B3A8B035E55}" srcOrd="0" destOrd="0" presId="urn:microsoft.com/office/officeart/2017/3/layout/HorizontalPathTimeline"/>
    <dgm:cxn modelId="{E59ECDBE-AE87-496B-B4E3-5ADC060639B6}" type="presParOf" srcId="{2B6C1DDB-0D65-49D3-8F15-502157AE58D0}" destId="{8D9A23B2-017E-4E33-BC56-A4C65346A023}" srcOrd="1" destOrd="0" presId="urn:microsoft.com/office/officeart/2017/3/layout/HorizontalPathTimeline"/>
    <dgm:cxn modelId="{02FCA082-6C72-419C-A258-890293DE1D25}" type="presParOf" srcId="{8D9A23B2-017E-4E33-BC56-A4C65346A023}" destId="{E8127732-2EDD-4C1B-A870-5B4C59E3C832}" srcOrd="0" destOrd="0" presId="urn:microsoft.com/office/officeart/2017/3/layout/HorizontalPathTimeline"/>
    <dgm:cxn modelId="{686EF1D6-29D8-48E8-8045-DCCC638D10F6}" type="presParOf" srcId="{8D9A23B2-017E-4E33-BC56-A4C65346A023}" destId="{33342D70-3988-4A5A-BC7D-E79596430931}" srcOrd="1" destOrd="0" presId="urn:microsoft.com/office/officeart/2017/3/layout/HorizontalPathTimeline"/>
    <dgm:cxn modelId="{C5EE5583-98A1-4533-8590-B4C71EA52C9D}" type="presParOf" srcId="{2B6C1DDB-0D65-49D3-8F15-502157AE58D0}" destId="{141B2EB2-D277-4762-8C08-1D0629CBFD31}" srcOrd="2" destOrd="0" presId="urn:microsoft.com/office/officeart/2017/3/layout/HorizontalPathTimeline"/>
    <dgm:cxn modelId="{491F0961-9D8F-44A8-B2B3-A6D5C475D78F}" type="presParOf" srcId="{2B6C1DDB-0D65-49D3-8F15-502157AE58D0}" destId="{691F0E67-5203-4D52-8736-D02A92E50EF8}" srcOrd="3" destOrd="0" presId="urn:microsoft.com/office/officeart/2017/3/layout/HorizontalPathTimeline"/>
    <dgm:cxn modelId="{8B76A329-6DE5-49F5-ABFC-62DFD705343D}" type="presParOf" srcId="{2B6C1DDB-0D65-49D3-8F15-502157AE58D0}" destId="{FE4CDF4C-D31F-47E8-9D4A-D6C6E0B1E82D}" srcOrd="4" destOrd="0" presId="urn:microsoft.com/office/officeart/2017/3/layout/HorizontalPathTimeline"/>
    <dgm:cxn modelId="{6A1714B4-5E65-47B6-9EDE-D9A47F427B3A}" type="presParOf" srcId="{E3ADF1A5-B8F8-4E95-89D0-EA998874955F}" destId="{24236F6F-4FCF-4579-AAA9-272828C97174}" srcOrd="1" destOrd="0" presId="urn:microsoft.com/office/officeart/2017/3/layout/HorizontalPathTimeline"/>
    <dgm:cxn modelId="{67DACEBC-5846-4B67-AB47-92121C9702F0}" type="presParOf" srcId="{E3ADF1A5-B8F8-4E95-89D0-EA998874955F}" destId="{47F6B780-0BA1-42A8-8D64-9F2EFA4D6FB9}" srcOrd="2" destOrd="0" presId="urn:microsoft.com/office/officeart/2017/3/layout/HorizontalPathTimeline"/>
    <dgm:cxn modelId="{C4ABCB24-825B-49BD-A806-AED6EFAEC68C}" type="presParOf" srcId="{47F6B780-0BA1-42A8-8D64-9F2EFA4D6FB9}" destId="{680EBAD4-7EB0-4B57-80F2-8A459C050254}" srcOrd="0" destOrd="0" presId="urn:microsoft.com/office/officeart/2017/3/layout/HorizontalPathTimeline"/>
    <dgm:cxn modelId="{B7811EB8-BC3A-403B-B9A9-4D5E2E200FD5}" type="presParOf" srcId="{47F6B780-0BA1-42A8-8D64-9F2EFA4D6FB9}" destId="{DA50A6DD-EA2E-4CCA-A4FE-C81F64CB15F5}" srcOrd="1" destOrd="0" presId="urn:microsoft.com/office/officeart/2017/3/layout/HorizontalPathTimeline"/>
    <dgm:cxn modelId="{D8BB2036-2440-46C9-8230-ADF53E2737E1}" type="presParOf" srcId="{DA50A6DD-EA2E-4CCA-A4FE-C81F64CB15F5}" destId="{91659FDF-0BC1-474A-B09F-10E50FF7C308}" srcOrd="0" destOrd="0" presId="urn:microsoft.com/office/officeart/2017/3/layout/HorizontalPathTimeline"/>
    <dgm:cxn modelId="{176052BD-6A5A-4074-AB59-F0F1E0C24854}" type="presParOf" srcId="{DA50A6DD-EA2E-4CCA-A4FE-C81F64CB15F5}" destId="{5AC81321-78AF-42F6-95B2-668E9B190B39}" srcOrd="1" destOrd="0" presId="urn:microsoft.com/office/officeart/2017/3/layout/HorizontalPathTimeline"/>
    <dgm:cxn modelId="{7A457D44-F0F2-4035-BAAE-DA6971C8FD6F}" type="presParOf" srcId="{47F6B780-0BA1-42A8-8D64-9F2EFA4D6FB9}" destId="{6AE6B695-3712-4C82-9B2C-F82BBD26B283}" srcOrd="2" destOrd="0" presId="urn:microsoft.com/office/officeart/2017/3/layout/HorizontalPathTimeline"/>
    <dgm:cxn modelId="{DF1E8CE1-363E-4F28-8D58-8658E1774215}" type="presParOf" srcId="{47F6B780-0BA1-42A8-8D64-9F2EFA4D6FB9}" destId="{2074D97D-E803-43DD-9808-D5A7B7E19402}" srcOrd="3" destOrd="0" presId="urn:microsoft.com/office/officeart/2017/3/layout/HorizontalPathTimeline"/>
    <dgm:cxn modelId="{49095464-BB72-4576-A574-1CE4151ACE9F}" type="presParOf" srcId="{47F6B780-0BA1-42A8-8D64-9F2EFA4D6FB9}" destId="{D3C4B601-D025-4CD9-964F-515BCEDC8829}" srcOrd="4" destOrd="0" presId="urn:microsoft.com/office/officeart/2017/3/layout/HorizontalPathTimeline"/>
    <dgm:cxn modelId="{A90F2494-8E29-459E-B5EC-479697003CED}" type="presParOf" srcId="{E3ADF1A5-B8F8-4E95-89D0-EA998874955F}" destId="{7D22A4F6-B7E5-413B-9389-1335F8010026}" srcOrd="3" destOrd="0" presId="urn:microsoft.com/office/officeart/2017/3/layout/HorizontalPathTimeline"/>
    <dgm:cxn modelId="{14B1D615-29FB-4AC6-AA5D-7AA8886748DC}" type="presParOf" srcId="{E3ADF1A5-B8F8-4E95-89D0-EA998874955F}" destId="{757FE313-5B40-4A1D-91FE-4C74204FD3A0}" srcOrd="4" destOrd="0" presId="urn:microsoft.com/office/officeart/2017/3/layout/HorizontalPathTimeline"/>
    <dgm:cxn modelId="{0C401A0B-D341-4B46-B3AC-0B914C5BDB18}" type="presParOf" srcId="{757FE313-5B40-4A1D-91FE-4C74204FD3A0}" destId="{B74630E5-93CE-4062-B511-6B3933F048E4}" srcOrd="0" destOrd="0" presId="urn:microsoft.com/office/officeart/2017/3/layout/HorizontalPathTimeline"/>
    <dgm:cxn modelId="{0E2752B0-9038-4B76-BF12-60B91C3DF08F}" type="presParOf" srcId="{757FE313-5B40-4A1D-91FE-4C74204FD3A0}" destId="{10168BA2-E0D9-4F66-972C-719145E573A3}" srcOrd="1" destOrd="0" presId="urn:microsoft.com/office/officeart/2017/3/layout/HorizontalPathTimeline"/>
    <dgm:cxn modelId="{9739B57D-E08D-4E0C-A7FB-F499451D62C7}" type="presParOf" srcId="{10168BA2-E0D9-4F66-972C-719145E573A3}" destId="{4D98A3A5-20C3-4E9F-A44A-25FA359002E4}" srcOrd="0" destOrd="0" presId="urn:microsoft.com/office/officeart/2017/3/layout/HorizontalPathTimeline"/>
    <dgm:cxn modelId="{5984CC48-FAA3-44B5-A31C-D9F62BA86C28}" type="presParOf" srcId="{10168BA2-E0D9-4F66-972C-719145E573A3}" destId="{D3CB2A46-135D-467D-B749-89D7FFD15FCF}" srcOrd="1" destOrd="0" presId="urn:microsoft.com/office/officeart/2017/3/layout/HorizontalPathTimeline"/>
    <dgm:cxn modelId="{31FEE9BE-2B31-425C-B9EB-4E9F1C907939}" type="presParOf" srcId="{757FE313-5B40-4A1D-91FE-4C74204FD3A0}" destId="{0B3FEEA6-1BBC-426E-8D10-755F2E816982}" srcOrd="2" destOrd="0" presId="urn:microsoft.com/office/officeart/2017/3/layout/HorizontalPathTimeline"/>
    <dgm:cxn modelId="{9A507E3C-6B43-4628-9F1C-614466182BF9}" type="presParOf" srcId="{757FE313-5B40-4A1D-91FE-4C74204FD3A0}" destId="{2903F0E1-3274-4720-8D81-68FE2ABA61B1}" srcOrd="3" destOrd="0" presId="urn:microsoft.com/office/officeart/2017/3/layout/HorizontalPathTimeline"/>
    <dgm:cxn modelId="{F25C6B9C-D18E-4422-A76E-A4D936819D36}" type="presParOf" srcId="{757FE313-5B40-4A1D-91FE-4C74204FD3A0}" destId="{CB18883C-36DF-4D8B-90C0-D847C7C1AE4C}" srcOrd="4" destOrd="0" presId="urn:microsoft.com/office/officeart/2017/3/layout/HorizontalPathTimelin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DCC7E3-EB00-4B97-8DAC-35E6BE4220D7}" type="doc">
      <dgm:prSet loTypeId="urn:microsoft.com/office/officeart/2017/3/layout/HorizontalPathTimeline" loCatId="process" qsTypeId="urn:microsoft.com/office/officeart/2005/8/quickstyle/simple1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540F11B-7FAC-42B1-B9E0-CFEF1401CD1C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1AA5B-90BD-4E78-A6A5-2263DB549D61}" type="par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F497E-9298-44AD-B1FC-47303CD8222B}" type="sibTrans" cxnId="{FF3636A0-0045-457E-AAB1-6982148D6323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C6FF8B-112F-44D8-B641-A08B6DBB25D9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DD8ED3-6B30-4D18-A954-B661A191684C}" type="par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A7A279-F97F-4810-B643-8169FD784C25}" type="sibTrans" cxnId="{24DD085C-90C2-4293-89DC-5584A857EF94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905830-9EF8-4FD0-88BF-6DC2B938E938}">
      <dgm:prSet/>
      <dgm:spPr/>
      <dgm:t>
        <a:bodyPr rtlCol="0"/>
        <a:lstStyle/>
        <a:p>
          <a:pPr>
            <a:defRPr b="1"/>
          </a:pPr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B9FE74-C21B-4FA5-B32E-7AACAAEB6778}" type="par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FA57D1-132B-4CD6-977E-4CD867B26080}" type="sibTrans" cxnId="{D29068A5-5A19-4B85-BFD4-931C9BF7B561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97BD41-7B53-496D-BE02-0CBD125D077B}">
      <dgm:prSet/>
      <dgm:spPr/>
      <dgm:t>
        <a:bodyPr/>
        <a:lstStyle/>
        <a:p>
          <a:pPr algn="ctr"/>
          <a:r>
            <a:rPr lang="pl-PL" sz="1800" noProof="0" dirty="0">
              <a:latin typeface="Lucida Calligraphy" panose="03010101010101010101" pitchFamily="66" charset="0"/>
              <a:cs typeface="Times New Roman" panose="02020603050405020304" pitchFamily="18" charset="0"/>
            </a:rPr>
            <a:t>Adrianna Kaczmarek</a:t>
          </a:r>
        </a:p>
      </dgm:t>
    </dgm:pt>
    <dgm:pt modelId="{4EE92BB3-C849-4BCA-9891-BF30A957465B}" type="parTrans" cxnId="{470359A6-8511-4870-AF57-0C7B070CD5C5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766538-822B-4166-89A7-7B7950B23653}" type="sibTrans" cxnId="{470359A6-8511-4870-AF57-0C7B070CD5C5}">
      <dgm:prSet/>
      <dgm:spPr/>
      <dgm:t>
        <a:bodyPr rtlCol="0"/>
        <a:lstStyle/>
        <a:p>
          <a:pPr rtl="0"/>
          <a:endParaRPr lang="pl-PL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7B290A-C64C-44B3-A9F1-5EE7B676328C}">
      <dgm:prSet custT="1"/>
      <dgm:spPr/>
      <dgm:t>
        <a:bodyPr/>
        <a:lstStyle/>
        <a:p>
          <a:pPr algn="ctr"/>
          <a:r>
            <a:rPr lang="pl-PL" sz="1600" dirty="0">
              <a:latin typeface="Lucida Calligraphy" panose="03010101010101010101" pitchFamily="66" charset="0"/>
            </a:rPr>
            <a:t>Norbert Owsiany</a:t>
          </a:r>
        </a:p>
      </dgm:t>
    </dgm:pt>
    <dgm:pt modelId="{045E4CDB-9101-4DCC-A6E6-FFCB89F76506}" type="parTrans" cxnId="{04EA911C-86AA-4B1B-872F-E271974953BC}">
      <dgm:prSet/>
      <dgm:spPr/>
      <dgm:t>
        <a:bodyPr/>
        <a:lstStyle/>
        <a:p>
          <a:endParaRPr lang="pl-PL"/>
        </a:p>
      </dgm:t>
    </dgm:pt>
    <dgm:pt modelId="{48E11DA9-4ADF-4D44-ACC2-B848D429E176}" type="sibTrans" cxnId="{04EA911C-86AA-4B1B-872F-E271974953BC}">
      <dgm:prSet/>
      <dgm:spPr/>
      <dgm:t>
        <a:bodyPr/>
        <a:lstStyle/>
        <a:p>
          <a:endParaRPr lang="pl-PL"/>
        </a:p>
      </dgm:t>
    </dgm:pt>
    <dgm:pt modelId="{59F7D939-9AE6-4E47-AFA6-6697BDB0206C}" type="pres">
      <dgm:prSet presAssocID="{CEDCC7E3-EB00-4B97-8DAC-35E6BE4220D7}" presName="root" presStyleCnt="0">
        <dgm:presLayoutVars>
          <dgm:chMax/>
          <dgm:chPref/>
          <dgm:animLvl val="lvl"/>
        </dgm:presLayoutVars>
      </dgm:prSet>
      <dgm:spPr/>
    </dgm:pt>
    <dgm:pt modelId="{877224AC-0F40-4374-837F-1FADA95A4A1A}" type="pres">
      <dgm:prSet presAssocID="{CEDCC7E3-EB00-4B97-8DAC-35E6BE4220D7}" presName="divider" presStyleLbl="node1" presStyleIdx="0" presStyleCnt="1"/>
      <dgm:spPr/>
    </dgm:pt>
    <dgm:pt modelId="{E3ADF1A5-B8F8-4E95-89D0-EA998874955F}" type="pres">
      <dgm:prSet presAssocID="{CEDCC7E3-EB00-4B97-8DAC-35E6BE4220D7}" presName="nodes" presStyleCnt="0">
        <dgm:presLayoutVars>
          <dgm:chMax/>
          <dgm:chPref/>
          <dgm:animLvl val="lvl"/>
        </dgm:presLayoutVars>
      </dgm:prSet>
      <dgm:spPr/>
    </dgm:pt>
    <dgm:pt modelId="{2B6C1DDB-0D65-49D3-8F15-502157AE58D0}" type="pres">
      <dgm:prSet presAssocID="{1540F11B-7FAC-42B1-B9E0-CFEF1401CD1C}" presName="composite" presStyleCnt="0"/>
      <dgm:spPr/>
    </dgm:pt>
    <dgm:pt modelId="{C8EA71CB-3630-4D04-9928-0B3A8B035E55}" type="pres">
      <dgm:prSet presAssocID="{1540F11B-7FAC-42B1-B9E0-CFEF1401CD1C}" presName="L1TextContainer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8D9A23B2-017E-4E33-BC56-A4C65346A023}" type="pres">
      <dgm:prSet presAssocID="{1540F11B-7FAC-42B1-B9E0-CFEF1401CD1C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E8127732-2EDD-4C1B-A870-5B4C59E3C832}" type="pres">
      <dgm:prSet presAssocID="{1540F11B-7FAC-42B1-B9E0-CFEF1401CD1C}" presName="L2TextContainer" presStyleLbl="bgAccFollowNode1" presStyleIdx="0" presStyleCnt="3" custLinFactX="20368" custLinFactNeighborX="100000" custLinFactNeighborY="-95910"/>
      <dgm:spPr/>
    </dgm:pt>
    <dgm:pt modelId="{33342D70-3988-4A5A-BC7D-E79596430931}" type="pres">
      <dgm:prSet presAssocID="{1540F11B-7FAC-42B1-B9E0-CFEF1401CD1C}" presName="FlexibleEmptyPlaceHolder" presStyleCnt="0"/>
      <dgm:spPr/>
    </dgm:pt>
    <dgm:pt modelId="{141B2EB2-D277-4762-8C08-1D0629CBFD31}" type="pres">
      <dgm:prSet presAssocID="{1540F11B-7FAC-42B1-B9E0-CFEF1401CD1C}" presName="ConnectLine" presStyleLbl="alignNode1" presStyleIdx="0" presStyleCnt="3"/>
      <dgm:spPr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gm:spPr>
    </dgm:pt>
    <dgm:pt modelId="{691F0E67-5203-4D52-8736-D02A92E50EF8}" type="pres">
      <dgm:prSet presAssocID="{1540F11B-7FAC-42B1-B9E0-CFEF1401CD1C}" presName="ConnectorPoint" presStyleLbl="fgAcc1" presStyleIdx="0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FE4CDF4C-D31F-47E8-9D4A-D6C6E0B1E82D}" type="pres">
      <dgm:prSet presAssocID="{1540F11B-7FAC-42B1-B9E0-CFEF1401CD1C}" presName="EmptyPlaceHolder" presStyleCnt="0"/>
      <dgm:spPr/>
    </dgm:pt>
    <dgm:pt modelId="{24236F6F-4FCF-4579-AAA9-272828C97174}" type="pres">
      <dgm:prSet presAssocID="{DE3F497E-9298-44AD-B1FC-47303CD8222B}" presName="spaceBetweenRectangles" presStyleCnt="0"/>
      <dgm:spPr/>
    </dgm:pt>
    <dgm:pt modelId="{47F6B780-0BA1-42A8-8D64-9F2EFA4D6FB9}" type="pres">
      <dgm:prSet presAssocID="{75C6FF8B-112F-44D8-B641-A08B6DBB25D9}" presName="composite" presStyleCnt="0"/>
      <dgm:spPr/>
    </dgm:pt>
    <dgm:pt modelId="{680EBAD4-7EB0-4B57-80F2-8A459C050254}" type="pres">
      <dgm:prSet presAssocID="{75C6FF8B-112F-44D8-B641-A08B6DBB25D9}" presName="L1TextContainer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DA50A6DD-EA2E-4CCA-A4FE-C81F64CB15F5}" type="pres">
      <dgm:prSet presAssocID="{75C6FF8B-112F-44D8-B641-A08B6DBB25D9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91659FDF-0BC1-474A-B09F-10E50FF7C308}" type="pres">
      <dgm:prSet presAssocID="{75C6FF8B-112F-44D8-B641-A08B6DBB25D9}" presName="L2TextContainer" presStyleLbl="bgAccFollowNode1" presStyleIdx="1" presStyleCnt="3" custLinFactX="-72342" custLinFactNeighborX="-100000" custLinFactNeighborY="76067"/>
      <dgm:spPr/>
    </dgm:pt>
    <dgm:pt modelId="{5AC81321-78AF-42F6-95B2-668E9B190B39}" type="pres">
      <dgm:prSet presAssocID="{75C6FF8B-112F-44D8-B641-A08B6DBB25D9}" presName="FlexibleEmptyPlaceHolder" presStyleCnt="0"/>
      <dgm:spPr/>
    </dgm:pt>
    <dgm:pt modelId="{6AE6B695-3712-4C82-9B2C-F82BBD26B283}" type="pres">
      <dgm:prSet presAssocID="{75C6FF8B-112F-44D8-B641-A08B6DBB25D9}" presName="ConnectLine" presStyleLbl="alignNode1" presStyleIdx="1" presStyleCnt="3"/>
      <dgm:spPr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gm:spPr>
    </dgm:pt>
    <dgm:pt modelId="{2074D97D-E803-43DD-9808-D5A7B7E19402}" type="pres">
      <dgm:prSet presAssocID="{75C6FF8B-112F-44D8-B641-A08B6DBB25D9}" presName="ConnectorPoint" presStyleLbl="fgAcc1" presStyleIdx="1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D3C4B601-D025-4CD9-964F-515BCEDC8829}" type="pres">
      <dgm:prSet presAssocID="{75C6FF8B-112F-44D8-B641-A08B6DBB25D9}" presName="EmptyPlaceHolder" presStyleCnt="0"/>
      <dgm:spPr/>
    </dgm:pt>
    <dgm:pt modelId="{7D22A4F6-B7E5-413B-9389-1335F8010026}" type="pres">
      <dgm:prSet presAssocID="{C6A7A279-F97F-4810-B643-8169FD784C25}" presName="spaceBetweenRectangles" presStyleCnt="0"/>
      <dgm:spPr/>
    </dgm:pt>
    <dgm:pt modelId="{757FE313-5B40-4A1D-91FE-4C74204FD3A0}" type="pres">
      <dgm:prSet presAssocID="{9B905830-9EF8-4FD0-88BF-6DC2B938E938}" presName="composite" presStyleCnt="0"/>
      <dgm:spPr/>
    </dgm:pt>
    <dgm:pt modelId="{B74630E5-93CE-4062-B511-6B3933F048E4}" type="pres">
      <dgm:prSet presAssocID="{9B905830-9EF8-4FD0-88BF-6DC2B938E938}" presName="L1TextContainer" presStyleLbl="revTx" presStyleIdx="2" presStyleCnt="3">
        <dgm:presLayoutVars>
          <dgm:chMax val="1"/>
          <dgm:chPref val="1"/>
          <dgm:bulletEnabled val="1"/>
        </dgm:presLayoutVars>
      </dgm:prSet>
      <dgm:spPr/>
    </dgm:pt>
    <dgm:pt modelId="{10168BA2-E0D9-4F66-972C-719145E573A3}" type="pres">
      <dgm:prSet presAssocID="{9B905830-9EF8-4FD0-88BF-6DC2B938E938}" presName="L2TextContainerWrapper" presStyleCnt="0">
        <dgm:presLayoutVars>
          <dgm:chMax val="0"/>
          <dgm:chPref val="0"/>
          <dgm:bulletEnabled val="1"/>
        </dgm:presLayoutVars>
      </dgm:prSet>
      <dgm:spPr/>
    </dgm:pt>
    <dgm:pt modelId="{4D98A3A5-20C3-4E9F-A44A-25FA359002E4}" type="pres">
      <dgm:prSet presAssocID="{9B905830-9EF8-4FD0-88BF-6DC2B938E938}" presName="L2TextContainer" presStyleLbl="bgAccFollowNode1" presStyleIdx="2" presStyleCnt="3" custScaleY="92870" custLinFactX="-14363" custLinFactY="-5923" custLinFactNeighborX="-100000" custLinFactNeighborY="-100000"/>
      <dgm:spPr/>
    </dgm:pt>
    <dgm:pt modelId="{D3CB2A46-135D-467D-B749-89D7FFD15FCF}" type="pres">
      <dgm:prSet presAssocID="{9B905830-9EF8-4FD0-88BF-6DC2B938E938}" presName="FlexibleEmptyPlaceHolder" presStyleCnt="0"/>
      <dgm:spPr/>
    </dgm:pt>
    <dgm:pt modelId="{0B3FEEA6-1BBC-426E-8D10-755F2E816982}" type="pres">
      <dgm:prSet presAssocID="{9B905830-9EF8-4FD0-88BF-6DC2B938E938}" presName="ConnectLine" presStyleLbl="alignNode1" presStyleIdx="2" presStyleCnt="3"/>
      <dgm:spPr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gm:spPr>
    </dgm:pt>
    <dgm:pt modelId="{2903F0E1-3274-4720-8D81-68FE2ABA61B1}" type="pres">
      <dgm:prSet presAssocID="{9B905830-9EF8-4FD0-88BF-6DC2B938E938}" presName="ConnectorPoint" presStyleLbl="fgAcc1" presStyleIdx="2" presStyleCnt="3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gm:spPr>
    </dgm:pt>
    <dgm:pt modelId="{CB18883C-36DF-4D8B-90C0-D847C7C1AE4C}" type="pres">
      <dgm:prSet presAssocID="{9B905830-9EF8-4FD0-88BF-6DC2B938E938}" presName="EmptyPlaceHolder" presStyleCnt="0"/>
      <dgm:spPr/>
    </dgm:pt>
  </dgm:ptLst>
  <dgm:cxnLst>
    <dgm:cxn modelId="{04EA911C-86AA-4B1B-872F-E271974953BC}" srcId="{1540F11B-7FAC-42B1-B9E0-CFEF1401CD1C}" destId="{6E7B290A-C64C-44B3-A9F1-5EE7B676328C}" srcOrd="0" destOrd="0" parTransId="{045E4CDB-9101-4DCC-A6E6-FFCB89F76506}" sibTransId="{48E11DA9-4ADF-4D44-ACC2-B848D429E176}"/>
    <dgm:cxn modelId="{A9FD4129-B8A7-430A-9603-76003BD5771B}" type="presOf" srcId="{CEDCC7E3-EB00-4B97-8DAC-35E6BE4220D7}" destId="{59F7D939-9AE6-4E47-AFA6-6697BDB0206C}" srcOrd="0" destOrd="0" presId="urn:microsoft.com/office/officeart/2017/3/layout/HorizontalPathTimeline"/>
    <dgm:cxn modelId="{C40F5F37-DB7A-4AB2-A9E0-A60E1C7FE31D}" type="presOf" srcId="{6E7B290A-C64C-44B3-A9F1-5EE7B676328C}" destId="{E8127732-2EDD-4C1B-A870-5B4C59E3C832}" srcOrd="0" destOrd="0" presId="urn:microsoft.com/office/officeart/2017/3/layout/HorizontalPathTimeline"/>
    <dgm:cxn modelId="{24DD085C-90C2-4293-89DC-5584A857EF94}" srcId="{CEDCC7E3-EB00-4B97-8DAC-35E6BE4220D7}" destId="{75C6FF8B-112F-44D8-B641-A08B6DBB25D9}" srcOrd="1" destOrd="0" parTransId="{4ADD8ED3-6B30-4D18-A954-B661A191684C}" sibTransId="{C6A7A279-F97F-4810-B643-8169FD784C25}"/>
    <dgm:cxn modelId="{52A67452-6828-411F-B32D-38ED737D2A4B}" type="presOf" srcId="{1540F11B-7FAC-42B1-B9E0-CFEF1401CD1C}" destId="{C8EA71CB-3630-4D04-9928-0B3A8B035E55}" srcOrd="0" destOrd="0" presId="urn:microsoft.com/office/officeart/2017/3/layout/HorizontalPathTimeline"/>
    <dgm:cxn modelId="{112D7D74-849E-4CB1-9368-C4AE1AB7A2D6}" type="presOf" srcId="{75C6FF8B-112F-44D8-B641-A08B6DBB25D9}" destId="{680EBAD4-7EB0-4B57-80F2-8A459C050254}" srcOrd="0" destOrd="0" presId="urn:microsoft.com/office/officeart/2017/3/layout/HorizontalPathTimeline"/>
    <dgm:cxn modelId="{FF3636A0-0045-457E-AAB1-6982148D6323}" srcId="{CEDCC7E3-EB00-4B97-8DAC-35E6BE4220D7}" destId="{1540F11B-7FAC-42B1-B9E0-CFEF1401CD1C}" srcOrd="0" destOrd="0" parTransId="{09D1AA5B-90BD-4E78-A6A5-2263DB549D61}" sibTransId="{DE3F497E-9298-44AD-B1FC-47303CD8222B}"/>
    <dgm:cxn modelId="{D29068A5-5A19-4B85-BFD4-931C9BF7B561}" srcId="{CEDCC7E3-EB00-4B97-8DAC-35E6BE4220D7}" destId="{9B905830-9EF8-4FD0-88BF-6DC2B938E938}" srcOrd="2" destOrd="0" parTransId="{00B9FE74-C21B-4FA5-B32E-7AACAAEB6778}" sibTransId="{DCFA57D1-132B-4CD6-977E-4CD867B26080}"/>
    <dgm:cxn modelId="{470359A6-8511-4870-AF57-0C7B070CD5C5}" srcId="{9B905830-9EF8-4FD0-88BF-6DC2B938E938}" destId="{C997BD41-7B53-496D-BE02-0CBD125D077B}" srcOrd="0" destOrd="0" parTransId="{4EE92BB3-C849-4BCA-9891-BF30A957465B}" sibTransId="{66766538-822B-4166-89A7-7B7950B23653}"/>
    <dgm:cxn modelId="{B4C80CB3-7F82-4DF2-B8E8-D8931E73B563}" type="presOf" srcId="{C997BD41-7B53-496D-BE02-0CBD125D077B}" destId="{4D98A3A5-20C3-4E9F-A44A-25FA359002E4}" srcOrd="0" destOrd="0" presId="urn:microsoft.com/office/officeart/2017/3/layout/HorizontalPathTimeline"/>
    <dgm:cxn modelId="{815ABCD3-862A-456D-A233-AACF9D001107}" type="presOf" srcId="{9B905830-9EF8-4FD0-88BF-6DC2B938E938}" destId="{B74630E5-93CE-4062-B511-6B3933F048E4}" srcOrd="0" destOrd="0" presId="urn:microsoft.com/office/officeart/2017/3/layout/HorizontalPathTimeline"/>
    <dgm:cxn modelId="{E98A5A35-38A2-4264-950C-11566612FBBC}" type="presParOf" srcId="{59F7D939-9AE6-4E47-AFA6-6697BDB0206C}" destId="{877224AC-0F40-4374-837F-1FADA95A4A1A}" srcOrd="0" destOrd="0" presId="urn:microsoft.com/office/officeart/2017/3/layout/HorizontalPathTimeline"/>
    <dgm:cxn modelId="{59DF9275-A4A3-4C83-B020-25EE6801A9C3}" type="presParOf" srcId="{59F7D939-9AE6-4E47-AFA6-6697BDB0206C}" destId="{E3ADF1A5-B8F8-4E95-89D0-EA998874955F}" srcOrd="1" destOrd="0" presId="urn:microsoft.com/office/officeart/2017/3/layout/HorizontalPathTimeline"/>
    <dgm:cxn modelId="{03E00BD9-3ED4-43E2-91C5-E5EE9EF27E24}" type="presParOf" srcId="{E3ADF1A5-B8F8-4E95-89D0-EA998874955F}" destId="{2B6C1DDB-0D65-49D3-8F15-502157AE58D0}" srcOrd="0" destOrd="0" presId="urn:microsoft.com/office/officeart/2017/3/layout/HorizontalPathTimeline"/>
    <dgm:cxn modelId="{497C562C-6F6C-470A-A3C2-AD4111DB3C92}" type="presParOf" srcId="{2B6C1DDB-0D65-49D3-8F15-502157AE58D0}" destId="{C8EA71CB-3630-4D04-9928-0B3A8B035E55}" srcOrd="0" destOrd="0" presId="urn:microsoft.com/office/officeart/2017/3/layout/HorizontalPathTimeline"/>
    <dgm:cxn modelId="{E59ECDBE-AE87-496B-B4E3-5ADC060639B6}" type="presParOf" srcId="{2B6C1DDB-0D65-49D3-8F15-502157AE58D0}" destId="{8D9A23B2-017E-4E33-BC56-A4C65346A023}" srcOrd="1" destOrd="0" presId="urn:microsoft.com/office/officeart/2017/3/layout/HorizontalPathTimeline"/>
    <dgm:cxn modelId="{02FCA082-6C72-419C-A258-890293DE1D25}" type="presParOf" srcId="{8D9A23B2-017E-4E33-BC56-A4C65346A023}" destId="{E8127732-2EDD-4C1B-A870-5B4C59E3C832}" srcOrd="0" destOrd="0" presId="urn:microsoft.com/office/officeart/2017/3/layout/HorizontalPathTimeline"/>
    <dgm:cxn modelId="{686EF1D6-29D8-48E8-8045-DCCC638D10F6}" type="presParOf" srcId="{8D9A23B2-017E-4E33-BC56-A4C65346A023}" destId="{33342D70-3988-4A5A-BC7D-E79596430931}" srcOrd="1" destOrd="0" presId="urn:microsoft.com/office/officeart/2017/3/layout/HorizontalPathTimeline"/>
    <dgm:cxn modelId="{C5EE5583-98A1-4533-8590-B4C71EA52C9D}" type="presParOf" srcId="{2B6C1DDB-0D65-49D3-8F15-502157AE58D0}" destId="{141B2EB2-D277-4762-8C08-1D0629CBFD31}" srcOrd="2" destOrd="0" presId="urn:microsoft.com/office/officeart/2017/3/layout/HorizontalPathTimeline"/>
    <dgm:cxn modelId="{491F0961-9D8F-44A8-B2B3-A6D5C475D78F}" type="presParOf" srcId="{2B6C1DDB-0D65-49D3-8F15-502157AE58D0}" destId="{691F0E67-5203-4D52-8736-D02A92E50EF8}" srcOrd="3" destOrd="0" presId="urn:microsoft.com/office/officeart/2017/3/layout/HorizontalPathTimeline"/>
    <dgm:cxn modelId="{8B76A329-6DE5-49F5-ABFC-62DFD705343D}" type="presParOf" srcId="{2B6C1DDB-0D65-49D3-8F15-502157AE58D0}" destId="{FE4CDF4C-D31F-47E8-9D4A-D6C6E0B1E82D}" srcOrd="4" destOrd="0" presId="urn:microsoft.com/office/officeart/2017/3/layout/HorizontalPathTimeline"/>
    <dgm:cxn modelId="{6A1714B4-5E65-47B6-9EDE-D9A47F427B3A}" type="presParOf" srcId="{E3ADF1A5-B8F8-4E95-89D0-EA998874955F}" destId="{24236F6F-4FCF-4579-AAA9-272828C97174}" srcOrd="1" destOrd="0" presId="urn:microsoft.com/office/officeart/2017/3/layout/HorizontalPathTimeline"/>
    <dgm:cxn modelId="{67DACEBC-5846-4B67-AB47-92121C9702F0}" type="presParOf" srcId="{E3ADF1A5-B8F8-4E95-89D0-EA998874955F}" destId="{47F6B780-0BA1-42A8-8D64-9F2EFA4D6FB9}" srcOrd="2" destOrd="0" presId="urn:microsoft.com/office/officeart/2017/3/layout/HorizontalPathTimeline"/>
    <dgm:cxn modelId="{C4ABCB24-825B-49BD-A806-AED6EFAEC68C}" type="presParOf" srcId="{47F6B780-0BA1-42A8-8D64-9F2EFA4D6FB9}" destId="{680EBAD4-7EB0-4B57-80F2-8A459C050254}" srcOrd="0" destOrd="0" presId="urn:microsoft.com/office/officeart/2017/3/layout/HorizontalPathTimeline"/>
    <dgm:cxn modelId="{B7811EB8-BC3A-403B-B9A9-4D5E2E200FD5}" type="presParOf" srcId="{47F6B780-0BA1-42A8-8D64-9F2EFA4D6FB9}" destId="{DA50A6DD-EA2E-4CCA-A4FE-C81F64CB15F5}" srcOrd="1" destOrd="0" presId="urn:microsoft.com/office/officeart/2017/3/layout/HorizontalPathTimeline"/>
    <dgm:cxn modelId="{D8BB2036-2440-46C9-8230-ADF53E2737E1}" type="presParOf" srcId="{DA50A6DD-EA2E-4CCA-A4FE-C81F64CB15F5}" destId="{91659FDF-0BC1-474A-B09F-10E50FF7C308}" srcOrd="0" destOrd="0" presId="urn:microsoft.com/office/officeart/2017/3/layout/HorizontalPathTimeline"/>
    <dgm:cxn modelId="{176052BD-6A5A-4074-AB59-F0F1E0C24854}" type="presParOf" srcId="{DA50A6DD-EA2E-4CCA-A4FE-C81F64CB15F5}" destId="{5AC81321-78AF-42F6-95B2-668E9B190B39}" srcOrd="1" destOrd="0" presId="urn:microsoft.com/office/officeart/2017/3/layout/HorizontalPathTimeline"/>
    <dgm:cxn modelId="{7A457D44-F0F2-4035-BAAE-DA6971C8FD6F}" type="presParOf" srcId="{47F6B780-0BA1-42A8-8D64-9F2EFA4D6FB9}" destId="{6AE6B695-3712-4C82-9B2C-F82BBD26B283}" srcOrd="2" destOrd="0" presId="urn:microsoft.com/office/officeart/2017/3/layout/HorizontalPathTimeline"/>
    <dgm:cxn modelId="{DF1E8CE1-363E-4F28-8D58-8658E1774215}" type="presParOf" srcId="{47F6B780-0BA1-42A8-8D64-9F2EFA4D6FB9}" destId="{2074D97D-E803-43DD-9808-D5A7B7E19402}" srcOrd="3" destOrd="0" presId="urn:microsoft.com/office/officeart/2017/3/layout/HorizontalPathTimeline"/>
    <dgm:cxn modelId="{49095464-BB72-4576-A574-1CE4151ACE9F}" type="presParOf" srcId="{47F6B780-0BA1-42A8-8D64-9F2EFA4D6FB9}" destId="{D3C4B601-D025-4CD9-964F-515BCEDC8829}" srcOrd="4" destOrd="0" presId="urn:microsoft.com/office/officeart/2017/3/layout/HorizontalPathTimeline"/>
    <dgm:cxn modelId="{A90F2494-8E29-459E-B5EC-479697003CED}" type="presParOf" srcId="{E3ADF1A5-B8F8-4E95-89D0-EA998874955F}" destId="{7D22A4F6-B7E5-413B-9389-1335F8010026}" srcOrd="3" destOrd="0" presId="urn:microsoft.com/office/officeart/2017/3/layout/HorizontalPathTimeline"/>
    <dgm:cxn modelId="{14B1D615-29FB-4AC6-AA5D-7AA8886748DC}" type="presParOf" srcId="{E3ADF1A5-B8F8-4E95-89D0-EA998874955F}" destId="{757FE313-5B40-4A1D-91FE-4C74204FD3A0}" srcOrd="4" destOrd="0" presId="urn:microsoft.com/office/officeart/2017/3/layout/HorizontalPathTimeline"/>
    <dgm:cxn modelId="{0C401A0B-D341-4B46-B3AC-0B914C5BDB18}" type="presParOf" srcId="{757FE313-5B40-4A1D-91FE-4C74204FD3A0}" destId="{B74630E5-93CE-4062-B511-6B3933F048E4}" srcOrd="0" destOrd="0" presId="urn:microsoft.com/office/officeart/2017/3/layout/HorizontalPathTimeline"/>
    <dgm:cxn modelId="{0E2752B0-9038-4B76-BF12-60B91C3DF08F}" type="presParOf" srcId="{757FE313-5B40-4A1D-91FE-4C74204FD3A0}" destId="{10168BA2-E0D9-4F66-972C-719145E573A3}" srcOrd="1" destOrd="0" presId="urn:microsoft.com/office/officeart/2017/3/layout/HorizontalPathTimeline"/>
    <dgm:cxn modelId="{9739B57D-E08D-4E0C-A7FB-F499451D62C7}" type="presParOf" srcId="{10168BA2-E0D9-4F66-972C-719145E573A3}" destId="{4D98A3A5-20C3-4E9F-A44A-25FA359002E4}" srcOrd="0" destOrd="0" presId="urn:microsoft.com/office/officeart/2017/3/layout/HorizontalPathTimeline"/>
    <dgm:cxn modelId="{5984CC48-FAA3-44B5-A31C-D9F62BA86C28}" type="presParOf" srcId="{10168BA2-E0D9-4F66-972C-719145E573A3}" destId="{D3CB2A46-135D-467D-B749-89D7FFD15FCF}" srcOrd="1" destOrd="0" presId="urn:microsoft.com/office/officeart/2017/3/layout/HorizontalPathTimeline"/>
    <dgm:cxn modelId="{31FEE9BE-2B31-425C-B9EB-4E9F1C907939}" type="presParOf" srcId="{757FE313-5B40-4A1D-91FE-4C74204FD3A0}" destId="{0B3FEEA6-1BBC-426E-8D10-755F2E816982}" srcOrd="2" destOrd="0" presId="urn:microsoft.com/office/officeart/2017/3/layout/HorizontalPathTimeline"/>
    <dgm:cxn modelId="{9A507E3C-6B43-4628-9F1C-614466182BF9}" type="presParOf" srcId="{757FE313-5B40-4A1D-91FE-4C74204FD3A0}" destId="{2903F0E1-3274-4720-8D81-68FE2ABA61B1}" srcOrd="3" destOrd="0" presId="urn:microsoft.com/office/officeart/2017/3/layout/HorizontalPathTimeline"/>
    <dgm:cxn modelId="{F25C6B9C-D18E-4422-A76E-A4D936819D36}" type="presParOf" srcId="{757FE313-5B40-4A1D-91FE-4C74204FD3A0}" destId="{CB18883C-36DF-4D8B-90C0-D847C7C1AE4C}" srcOrd="4" destOrd="0" presId="urn:microsoft.com/office/officeart/2017/3/layout/HorizontalPathTimeline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71CB-3630-4D04-9928-0B3A8B035E55}">
      <dsp:nvSpPr>
        <dsp:cNvPr id="0" name=""/>
        <dsp:cNvSpPr/>
      </dsp:nvSpPr>
      <dsp:spPr>
        <a:xfrm>
          <a:off x="346584" y="3543975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584" y="3543975"/>
        <a:ext cx="2772672" cy="745752"/>
      </dsp:txXfrm>
    </dsp:sp>
    <dsp:sp modelId="{877224AC-0F40-4374-837F-1FADA95A4A1A}">
      <dsp:nvSpPr>
        <dsp:cNvPr id="0" name=""/>
        <dsp:cNvSpPr/>
      </dsp:nvSpPr>
      <dsp:spPr>
        <a:xfrm>
          <a:off x="0" y="3167799"/>
          <a:ext cx="6931682" cy="2639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7732-2EDD-4C1B-A870-5B4C59E3C832}">
      <dsp:nvSpPr>
        <dsp:cNvPr id="0" name=""/>
        <dsp:cNvSpPr/>
      </dsp:nvSpPr>
      <dsp:spPr>
        <a:xfrm>
          <a:off x="5" y="234029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Lucida Calligraphy" panose="03010101010101010101" pitchFamily="66" charset="0"/>
            </a:rPr>
            <a:t>Nikola Pietrzak</a:t>
          </a:r>
        </a:p>
      </dsp:txBody>
      <dsp:txXfrm>
        <a:off x="5" y="234029"/>
        <a:ext cx="3049940" cy="920641"/>
      </dsp:txXfrm>
    </dsp:sp>
    <dsp:sp modelId="{141B2EB2-D277-4762-8C08-1D0629CBFD31}">
      <dsp:nvSpPr>
        <dsp:cNvPr id="0" name=""/>
        <dsp:cNvSpPr/>
      </dsp:nvSpPr>
      <dsp:spPr>
        <a:xfrm>
          <a:off x="1732920" y="2045870"/>
          <a:ext cx="0" cy="1121928"/>
        </a:xfrm>
        <a:prstGeom prst="line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BAD4-7EB0-4B57-80F2-8A459C050254}">
      <dsp:nvSpPr>
        <dsp:cNvPr id="0" name=""/>
        <dsp:cNvSpPr/>
      </dsp:nvSpPr>
      <dsp:spPr>
        <a:xfrm>
          <a:off x="2079504" y="2309853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9504" y="2309853"/>
        <a:ext cx="2772672" cy="745752"/>
      </dsp:txXfrm>
    </dsp:sp>
    <dsp:sp modelId="{91659FDF-0BC1-474A-B09F-10E50FF7C308}">
      <dsp:nvSpPr>
        <dsp:cNvPr id="0" name=""/>
        <dsp:cNvSpPr/>
      </dsp:nvSpPr>
      <dsp:spPr>
        <a:xfrm>
          <a:off x="1940870" y="4553711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6B695-3712-4C82-9B2C-F82BBD26B283}">
      <dsp:nvSpPr>
        <dsp:cNvPr id="0" name=""/>
        <dsp:cNvSpPr/>
      </dsp:nvSpPr>
      <dsp:spPr>
        <a:xfrm>
          <a:off x="3465841" y="3431782"/>
          <a:ext cx="0" cy="1121928"/>
        </a:xfrm>
        <a:prstGeom prst="line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0E67-5203-4D52-8736-D02A92E50EF8}">
      <dsp:nvSpPr>
        <dsp:cNvPr id="0" name=""/>
        <dsp:cNvSpPr/>
      </dsp:nvSpPr>
      <dsp:spPr>
        <a:xfrm>
          <a:off x="1650425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4D97D-E803-43DD-9808-D5A7B7E19402}">
      <dsp:nvSpPr>
        <dsp:cNvPr id="0" name=""/>
        <dsp:cNvSpPr/>
      </dsp:nvSpPr>
      <dsp:spPr>
        <a:xfrm>
          <a:off x="3383346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30E5-93CE-4062-B511-6B3933F048E4}">
      <dsp:nvSpPr>
        <dsp:cNvPr id="0" name=""/>
        <dsp:cNvSpPr/>
      </dsp:nvSpPr>
      <dsp:spPr>
        <a:xfrm>
          <a:off x="3812425" y="3543975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2425" y="3543975"/>
        <a:ext cx="2772672" cy="745752"/>
      </dsp:txXfrm>
    </dsp:sp>
    <dsp:sp modelId="{4D98A3A5-20C3-4E9F-A44A-25FA359002E4}">
      <dsp:nvSpPr>
        <dsp:cNvPr id="0" name=""/>
        <dsp:cNvSpPr/>
      </dsp:nvSpPr>
      <dsp:spPr>
        <a:xfrm>
          <a:off x="3819548" y="229573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noProof="0" dirty="0">
              <a:latin typeface="Lucida Calligraphy" panose="03010101010101010101" pitchFamily="66" charset="0"/>
              <a:cs typeface="Times New Roman" panose="02020603050405020304" pitchFamily="18" charset="0"/>
            </a:rPr>
            <a:t>Jan </a:t>
          </a:r>
          <a:r>
            <a:rPr lang="pl-PL" sz="1500" kern="1200" noProof="0" dirty="0" err="1">
              <a:latin typeface="Lucida Calligraphy" panose="03010101010101010101" pitchFamily="66" charset="0"/>
              <a:cs typeface="Times New Roman" panose="02020603050405020304" pitchFamily="18" charset="0"/>
            </a:rPr>
            <a:t>Żuberek</a:t>
          </a:r>
          <a:endParaRPr lang="pl-PL" sz="1500" kern="1200" noProof="0" dirty="0">
            <a:latin typeface="Lucida Calligraphy" panose="03010101010101010101" pitchFamily="66" charset="0"/>
            <a:cs typeface="Times New Roman" panose="02020603050405020304" pitchFamily="18" charset="0"/>
          </a:endParaRPr>
        </a:p>
      </dsp:txBody>
      <dsp:txXfrm>
        <a:off x="3819548" y="229573"/>
        <a:ext cx="3049940" cy="920641"/>
      </dsp:txXfrm>
    </dsp:sp>
    <dsp:sp modelId="{0B3FEEA6-1BBC-426E-8D10-755F2E816982}">
      <dsp:nvSpPr>
        <dsp:cNvPr id="0" name=""/>
        <dsp:cNvSpPr/>
      </dsp:nvSpPr>
      <dsp:spPr>
        <a:xfrm>
          <a:off x="5198761" y="2045870"/>
          <a:ext cx="0" cy="1121928"/>
        </a:xfrm>
        <a:prstGeom prst="line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3F0E1-3274-4720-8D81-68FE2ABA61B1}">
      <dsp:nvSpPr>
        <dsp:cNvPr id="0" name=""/>
        <dsp:cNvSpPr/>
      </dsp:nvSpPr>
      <dsp:spPr>
        <a:xfrm>
          <a:off x="5116266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A71CB-3630-4D04-9928-0B3A8B035E55}">
      <dsp:nvSpPr>
        <dsp:cNvPr id="0" name=""/>
        <dsp:cNvSpPr/>
      </dsp:nvSpPr>
      <dsp:spPr>
        <a:xfrm>
          <a:off x="346584" y="3543975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6584" y="3543975"/>
        <a:ext cx="2772672" cy="745752"/>
      </dsp:txXfrm>
    </dsp:sp>
    <dsp:sp modelId="{877224AC-0F40-4374-837F-1FADA95A4A1A}">
      <dsp:nvSpPr>
        <dsp:cNvPr id="0" name=""/>
        <dsp:cNvSpPr/>
      </dsp:nvSpPr>
      <dsp:spPr>
        <a:xfrm>
          <a:off x="0" y="3167799"/>
          <a:ext cx="6931682" cy="2639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127732-2EDD-4C1B-A870-5B4C59E3C832}">
      <dsp:nvSpPr>
        <dsp:cNvPr id="0" name=""/>
        <dsp:cNvSpPr/>
      </dsp:nvSpPr>
      <dsp:spPr>
        <a:xfrm>
          <a:off x="3879102" y="242241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Lucida Calligraphy" panose="03010101010101010101" pitchFamily="66" charset="0"/>
            </a:rPr>
            <a:t>Norbert Owsiany</a:t>
          </a:r>
        </a:p>
      </dsp:txBody>
      <dsp:txXfrm>
        <a:off x="3879102" y="242241"/>
        <a:ext cx="3049940" cy="920641"/>
      </dsp:txXfrm>
    </dsp:sp>
    <dsp:sp modelId="{141B2EB2-D277-4762-8C08-1D0629CBFD31}">
      <dsp:nvSpPr>
        <dsp:cNvPr id="0" name=""/>
        <dsp:cNvSpPr/>
      </dsp:nvSpPr>
      <dsp:spPr>
        <a:xfrm>
          <a:off x="1732920" y="2045870"/>
          <a:ext cx="0" cy="1121928"/>
        </a:xfrm>
        <a:prstGeom prst="line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6350" cap="flat" cmpd="sng" algn="ctr">
          <a:solidFill>
            <a:schemeClr val="accent2">
              <a:hueOff val="953895"/>
              <a:satOff val="-21764"/>
              <a:lumOff val="803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EBAD4-7EB0-4B57-80F2-8A459C050254}">
      <dsp:nvSpPr>
        <dsp:cNvPr id="0" name=""/>
        <dsp:cNvSpPr/>
      </dsp:nvSpPr>
      <dsp:spPr>
        <a:xfrm>
          <a:off x="2079504" y="2309853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b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9504" y="2309853"/>
        <a:ext cx="2772672" cy="745752"/>
      </dsp:txXfrm>
    </dsp:sp>
    <dsp:sp modelId="{91659FDF-0BC1-474A-B09F-10E50FF7C308}">
      <dsp:nvSpPr>
        <dsp:cNvPr id="0" name=""/>
        <dsp:cNvSpPr/>
      </dsp:nvSpPr>
      <dsp:spPr>
        <a:xfrm>
          <a:off x="0" y="5254016"/>
          <a:ext cx="3049940" cy="920641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6B695-3712-4C82-9B2C-F82BBD26B283}">
      <dsp:nvSpPr>
        <dsp:cNvPr id="0" name=""/>
        <dsp:cNvSpPr/>
      </dsp:nvSpPr>
      <dsp:spPr>
        <a:xfrm>
          <a:off x="3465841" y="3431782"/>
          <a:ext cx="0" cy="1121928"/>
        </a:xfrm>
        <a:prstGeom prst="line">
          <a:avLst/>
        </a:prstGeom>
        <a:solidFill>
          <a:schemeClr val="accent2">
            <a:hueOff val="1430842"/>
            <a:satOff val="-32646"/>
            <a:lumOff val="12059"/>
            <a:alphaOff val="0"/>
          </a:schemeClr>
        </a:solidFill>
        <a:ln w="6350" cap="flat" cmpd="sng" algn="ctr">
          <a:solidFill>
            <a:schemeClr val="accent2">
              <a:hueOff val="1430842"/>
              <a:satOff val="-32646"/>
              <a:lumOff val="1205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1F0E67-5203-4D52-8736-D02A92E50EF8}">
      <dsp:nvSpPr>
        <dsp:cNvPr id="0" name=""/>
        <dsp:cNvSpPr/>
      </dsp:nvSpPr>
      <dsp:spPr>
        <a:xfrm>
          <a:off x="1650425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4D97D-E803-43DD-9808-D5A7B7E19402}">
      <dsp:nvSpPr>
        <dsp:cNvPr id="0" name=""/>
        <dsp:cNvSpPr/>
      </dsp:nvSpPr>
      <dsp:spPr>
        <a:xfrm>
          <a:off x="3383346" y="3217296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630E5-93CE-4062-B511-6B3933F048E4}">
      <dsp:nvSpPr>
        <dsp:cNvPr id="0" name=""/>
        <dsp:cNvSpPr/>
      </dsp:nvSpPr>
      <dsp:spPr>
        <a:xfrm>
          <a:off x="3812425" y="3535770"/>
          <a:ext cx="2772672" cy="745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1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pl-PL" sz="20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2425" y="3535770"/>
        <a:ext cx="2772672" cy="745752"/>
      </dsp:txXfrm>
    </dsp:sp>
    <dsp:sp modelId="{4D98A3A5-20C3-4E9F-A44A-25FA359002E4}">
      <dsp:nvSpPr>
        <dsp:cNvPr id="0" name=""/>
        <dsp:cNvSpPr/>
      </dsp:nvSpPr>
      <dsp:spPr>
        <a:xfrm>
          <a:off x="185788" y="191083"/>
          <a:ext cx="3049940" cy="854999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875" tIns="142875" rIns="142875" bIns="1428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noProof="0" dirty="0">
              <a:latin typeface="Lucida Calligraphy" panose="03010101010101010101" pitchFamily="66" charset="0"/>
              <a:cs typeface="Times New Roman" panose="02020603050405020304" pitchFamily="18" charset="0"/>
            </a:rPr>
            <a:t>Adrianna Kaczmarek</a:t>
          </a:r>
        </a:p>
      </dsp:txBody>
      <dsp:txXfrm>
        <a:off x="185788" y="191083"/>
        <a:ext cx="3049940" cy="854999"/>
      </dsp:txXfrm>
    </dsp:sp>
    <dsp:sp modelId="{0B3FEEA6-1BBC-426E-8D10-755F2E816982}">
      <dsp:nvSpPr>
        <dsp:cNvPr id="0" name=""/>
        <dsp:cNvSpPr/>
      </dsp:nvSpPr>
      <dsp:spPr>
        <a:xfrm>
          <a:off x="5198761" y="2037665"/>
          <a:ext cx="0" cy="1121928"/>
        </a:xfrm>
        <a:prstGeom prst="line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635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3F0E1-3274-4720-8D81-68FE2ABA61B1}">
      <dsp:nvSpPr>
        <dsp:cNvPr id="0" name=""/>
        <dsp:cNvSpPr/>
      </dsp:nvSpPr>
      <dsp:spPr>
        <a:xfrm>
          <a:off x="5116266" y="3209091"/>
          <a:ext cx="164989" cy="1649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Oś czasu na ścieżce poziomej"/>
  <dgm:desc val="Służy do wyświetlania listy zdarzeń uporządkowanych w kolejności chronologicznej. Prostokątny kształt zawiera opis, a data jest wyświetlana blisko kropki, wzdłuż osi czasu. To idealna grafika SmartArt do pokazywania dużej ilości tekstu oraz krótkich d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HorizontalPathTimeline">
  <dgm:title val="Oś czasu na ścieżce poziomej"/>
  <dgm:desc val="Służy do wyświetlania listy zdarzeń uporządkowanych w kolejności chronologicznej. Prostokątny kształt zawiera opis, a data jest wyświetlana blisko kropki, wzdłuż osi czasu. To idealna grafika SmartArt do pokazywania dużej ilości tekstu oraz krótkich d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04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node1">
      <dgm:alg type="sp"/>
      <dgm:shape xmlns:r="http://schemas.openxmlformats.org/officeDocument/2006/relationships" type="rect" r:blip="" zOrderOff="2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7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537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b" for="ch" forName="L2TextContainerWrapper" refType="h" fact="0.31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31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t" for="ch" forName="EmptyPlaceHolder" refType="h" fact="0.65"/>
                <dgm:constr type="h" for="ch" forName="EmptyPlaceHolder" refType="h" fact="0.35"/>
              </dgm:constrLst>
            </dgm:if>
            <dgm:else name="CaseForPlacingNodeBelowDivider">
              <dgm:constrLst>
                <dgm:constr type="w" for="ch" forName="L1TextContainer" refType="w" fact="0.8"/>
                <dgm:constr type="l" for="ch" forName="L1TextContainer" refType="w" fact="0.1"/>
                <dgm:constr type="t" for="ch" forName="L1TextContainer" refType="h" fact="0.35"/>
                <dgm:constr type="h" for="ch" forName="L1TextContainer" refType="h" fact="0.113"/>
                <dgm:constr type="w" for="ch" forName="L2TextContainerWrapper" refType="w" fact="0.88"/>
                <dgm:constr type="h" for="ch" forName="L2TextContainerWrapper" refType="h" fact="0.31"/>
                <dgm:constr type="t" for="ch" forName="L2TextContainerWrapper" refType="h" fact="0.69"/>
                <dgm:constr type="l" for="ch" forName="L2TextContainerWrapper" refType="w" fact="0.06"/>
                <dgm:constr type="w" for="ch" forName="ConnectLine"/>
                <dgm:constr type="l" for="ch" forName="ConnectLine" refType="w" fact="0.5"/>
                <dgm:constr type="h" for="ch" forName="ConnectLine" refType="h" fact="0.17"/>
                <dgm:constr type="t" for="ch" forName="ConnectLine" refType="h" fact="0.52"/>
                <dgm:constr type="w" for="ch" forName="ConnectorPoint" refType="h" fact="0.025"/>
                <dgm:constr type="h" for="ch" forName="ConnectorPoint" refType="h" fact="0.025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35"/>
                <dgm:constr type="t" for="ch" forName="EmptyPlaceHolder" refType="h" fact="0"/>
              </dgm:constrLst>
            </dgm:else>
          </dgm:choose>
          <dgm:layoutNode name="L1TextContainer" styleLbl="revTx">
            <dgm:varLst>
              <dgm:chMax val="1"/>
              <dgm:chPref val="1"/>
              <dgm:bulletEnabled val="1"/>
            </dgm:varLst>
            <dgm:choose name="casesForTxtDirLogic">
              <dgm:if name="Name78" axis="self" ptType="node" func="posOdd" op="equ" val="1">
                <dgm:alg type="tx">
                  <dgm:param type="txAnchorHorz" val="ctr"/>
                  <dgm:param type="txAnchorVert" val="t"/>
                  <dgm:param type="parTxLTRAlign" val="ctr"/>
                  <dgm:param type="parTxRTLAlign" val="ctr"/>
                </dgm:alg>
              </dgm:if>
              <dgm:else name="Name89">
                <dgm:alg type="tx">
                  <dgm:param type="txAnchorHorz" val="ctr"/>
                  <dgm:param type="txAnchorVert" val="b"/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4" fact="NaN" max="NaN"/>
            </dgm:ruleLst>
          </dgm:layoutNode>
          <dgm:layoutNode name="L2TextContainerWrapper" styleLbl="bgAccFollowNode1">
            <dgm:varLst>
              <dgm:chMax val="0"/>
              <dgm:chPref val="0"/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45"/>
                  <dgm:constr type="b" for="ch" forName="L2TextContainer" refType="h"/>
                  <dgm:constr type="h" for="ch" forName="FlexibleEmptyPlaceHolder" refType="h" fact="0.55"/>
                </dgm:constrLst>
              </dgm:if>
              <dgm:else name="CaseForPlacingL2TextContaineBelowDivider">
                <dgm:constrLst>
                  <dgm:constr type="h" for="ch" forName="L2TextContainer" refType="h" fact="0.45"/>
                  <dgm:constr type="h" for="ch" forName="FlexibleEmptyPlaceHolder" refType="h" fact="0.55"/>
                  <dgm:constr type="b" for="ch" forName="FlexibleEmptyPlaceHolder" refType="h"/>
                </dgm:constrLst>
              </dgm:else>
            </dgm:choose>
            <dgm:layoutNode name="L2TextContainer" styleLbl="bgAccFollowNode1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75"/>
                <dgm:constr type="rMarg" refType="primFontSz" fact="0.75"/>
                <dgm:constr type="tMarg" refType="primFontSz" fact="0.75"/>
                <dgm:constr type="bMarg" refType="primFontSz" fact="0.75"/>
              </dgm:constrLst>
              <dgm:ruleLst>
                <dgm:rule type="h" val="INF" fact="NaN" max="NaN"/>
                <dgm:rule type="primFontSz" val="11" fact="NaN" max="NaN"/>
                <dgm:rule type="secFontSz" val="9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alignNode1" moveWith="L2TextContainer">
            <dgm:alg type="sp"/>
            <dgm:shape xmlns:r="http://schemas.openxmlformats.org/officeDocument/2006/relationships" type="line" r:blip="" zOrderOff="-1">
              <dgm:adjLst/>
              <dgm:extLst>
                <a:ext uri="{B698B0E9-8C71-41B9-8309-B3DCBF30829C}">
                  <dgm1612:spPr xmlns:dgm1612="http://schemas.microsoft.com/office/drawing/2016/12/diagram">
                    <a:ln w="6350">
                      <a:prstDash val="dash"/>
                    </a:ln>
                  </dgm1612:spPr>
                </a:ext>
              </dgm:extLst>
            </dgm:shape>
            <dgm:presOf/>
            <dgm:constrLst/>
          </dgm:layoutNode>
          <dgm:layoutNode name="ConnectorPoint" styleLbl="fgAcc1" moveWith="L2TextContainer">
            <dgm:alg type="sp"/>
            <dgm:shape xmlns:r="http://schemas.openxmlformats.org/officeDocument/2006/relationships" type="ellipse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>
                      <a:noFill/>
                    </a:ln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7B7598D-0414-4A11-B1B9-78F91D05A863}" type="datetime1">
              <a:rPr lang="pl-PL" smtClean="0"/>
              <a:t>30.01.2021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B3A1C-9524-4658-AA78-40428636F9B8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pl-PL" noProof="0" smtClean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204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827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ostokąt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ostokąt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upa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w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w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5A415DE-A64C-42E9-AE5E-525EF40F3CCC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D51DF8-1154-4D61-8248-B885F2E04980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48AAC9-114A-4911-8CFF-B25E24E4BCCE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E8052FE-AC41-43D2-83B9-70BEF342E49A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>
            <a:lvl1pPr>
              <a:defRPr/>
            </a:lvl1pPr>
          </a:lstStyle>
          <a:p>
            <a:fld id="{A0005D03-F7C8-4E94-ADC8-490A1CEDF44A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pl-PL" noProof="0" dirty="0"/>
          </a:p>
        </p:txBody>
      </p:sp>
      <p:grpSp>
        <p:nvGrpSpPr>
          <p:cNvPr id="8" name="Grupa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w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w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pl-PL" noProof="0" smtClean="0"/>
              <a:pPr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EBF1F02-E01D-444B-BDB7-7DBCB61AF75D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75EE78-A078-4F65-9ED6-617360B06D18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E77436-2FF6-4771-91D8-11CF86A0F163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2631B3-61AA-4EA0-80FD-BE9A988C8036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F1BF6-8090-400F-9BFD-278325DD92A6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grpSp>
        <p:nvGrpSpPr>
          <p:cNvPr id="9" name="Grupa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w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w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3478636-F956-410B-80CC-5A065C1DBA38}" type="datetime1">
              <a:rPr lang="pl-PL" smtClean="0"/>
              <a:pPr/>
              <a:t>30.01.2021</a:t>
            </a:fld>
            <a:endParaRPr lang="pl-PL" dirty="0"/>
          </a:p>
        </p:txBody>
      </p:sp>
      <p:grpSp>
        <p:nvGrpSpPr>
          <p:cNvPr id="8" name="Grupa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w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w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l-PL" noProof="0" smtClean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D74FCE2-DECF-406C-8815-15D89FA3B97E}" type="datetime1">
              <a:rPr lang="pl-PL" smtClean="0"/>
              <a:pPr/>
              <a:t>30.01.2021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pl-PL" dirty="0"/>
          </a:p>
        </p:txBody>
      </p:sp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w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w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FAB73BC-B049-4115-A692-8D63A059BFB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9.jpg"/><Relationship Id="rId3" Type="http://schemas.openxmlformats.org/officeDocument/2006/relationships/image" Target="../media/image7.png"/><Relationship Id="rId7" Type="http://schemas.openxmlformats.org/officeDocument/2006/relationships/diagramData" Target="../diagrams/data1.xml"/><Relationship Id="rId12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diagramData" Target="../diagrams/data2.xml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diagramColors" Target="../diagrams/colors2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rostokąt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Zbliżenie na kwiaty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-1504" y="-2"/>
            <a:ext cx="12191980" cy="6857989"/>
          </a:xfrm>
          <a:prstGeom prst="rect">
            <a:avLst/>
          </a:prstGeom>
        </p:spPr>
      </p:pic>
      <p:sp>
        <p:nvSpPr>
          <p:cNvPr id="56" name="Prostokąt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0028" y="341905"/>
            <a:ext cx="4905957" cy="2321781"/>
          </a:xfrm>
        </p:spPr>
        <p:txBody>
          <a:bodyPr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Kartka </a:t>
            </a:r>
            <a:b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z życzeniami </a:t>
            </a:r>
            <a:b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 kwiaty </a:t>
            </a:r>
            <a:b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pl-P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dla Babci i dziadka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123" y="4794635"/>
            <a:ext cx="5327374" cy="1709531"/>
          </a:xfrm>
        </p:spPr>
        <p:txBody>
          <a:bodyPr rtlCol="0">
            <a:noAutofit/>
          </a:bodyPr>
          <a:lstStyle/>
          <a:p>
            <a:pPr algn="ctr" rtl="0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Prace plastyczne uczniów z klas IV-VI przygotowane </a:t>
            </a:r>
          </a:p>
          <a:p>
            <a:pPr algn="ctr" rtl="0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z okazji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Dnia Babci i Dziadka</a:t>
            </a:r>
          </a:p>
          <a:p>
            <a:pPr algn="ctr" rtl="0"/>
            <a:r>
              <a:rPr lang="pl-PL" sz="2400" dirty="0">
                <a:solidFill>
                  <a:schemeClr val="accent2">
                    <a:lumMod val="50000"/>
                  </a:schemeClr>
                </a:solidFill>
              </a:rPr>
              <a:t>21-22.01.2021r.</a:t>
            </a: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Prostokąt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rtlCol="0">
            <a:normAutofit/>
          </a:bodyPr>
          <a:lstStyle/>
          <a:p>
            <a:pPr algn="ctr" rtl="0"/>
            <a:r>
              <a:rPr lang="pl-PL" sz="4800" dirty="0">
                <a:solidFill>
                  <a:schemeClr val="bg1"/>
                </a:solidFill>
              </a:rPr>
              <a:t>Klasa 4a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2" name="Zawartość — symbol zastępczy 2" descr="Symbol zastępczy grafiki SmartArt oś czasu">
            <a:extLst>
              <a:ext uri="{FF2B5EF4-FFF2-40B4-BE49-F238E27FC236}">
                <a16:creationId xmlns:a16="http://schemas.microsoft.com/office/drawing/2014/main" id="{F4FA5E27-6C7A-4375-9844-DFFB6C04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122285"/>
              </p:ext>
            </p:extLst>
          </p:nvPr>
        </p:nvGraphicFramePr>
        <p:xfrm>
          <a:off x="4945711" y="55660"/>
          <a:ext cx="6931682" cy="659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E5DF3189-1471-4D44-B453-80BEF3974B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8038" y="1485274"/>
            <a:ext cx="2551597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B9D475D-DB7E-4142-BD88-7A361EC093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6066" y="994488"/>
            <a:ext cx="2351077" cy="296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8E700A5-ACCA-42D5-A197-8334E77580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8042" y="3661944"/>
            <a:ext cx="2313693" cy="2961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543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Prostokąt 66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wal 68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wal 70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065049-61CB-4100-B368-0965C29C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 rtlCol="0">
            <a:normAutofit/>
          </a:bodyPr>
          <a:lstStyle/>
          <a:p>
            <a:pPr algn="ctr" rtl="0"/>
            <a:r>
              <a:rPr lang="pl-PL" sz="4800" dirty="0">
                <a:solidFill>
                  <a:schemeClr val="bg1"/>
                </a:solidFill>
              </a:rPr>
              <a:t>Klasa 4a</a:t>
            </a: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62" name="Zawartość — symbol zastępczy 2" descr="Symbol zastępczy grafiki SmartArt oś czasu">
            <a:extLst>
              <a:ext uri="{FF2B5EF4-FFF2-40B4-BE49-F238E27FC236}">
                <a16:creationId xmlns:a16="http://schemas.microsoft.com/office/drawing/2014/main" id="{F4FA5E27-6C7A-4375-9844-DFFB6C04C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9834921"/>
              </p:ext>
            </p:extLst>
          </p:nvPr>
        </p:nvGraphicFramePr>
        <p:xfrm>
          <a:off x="4945711" y="55660"/>
          <a:ext cx="6931682" cy="6599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0BE98943-02BC-4882-8051-0A6942A208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2257" y="5085738"/>
            <a:ext cx="6105136" cy="1715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19005C-4BF5-44FC-91CB-3190EA2B79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185" y="1105231"/>
            <a:ext cx="4226278" cy="431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120588A-F9D0-4D98-9B68-62B00BB4F3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1419" y="1298007"/>
            <a:ext cx="275549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3F52AC-C5D2-4E69-82FE-936046DF8A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24825" y="1417224"/>
            <a:ext cx="2755494" cy="345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4651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92B2D3-A012-477E-974B-0A6B32D8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id="{9CC37F71-E20E-4005-8558-9FA043B1D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636" y="2854556"/>
            <a:ext cx="2414682" cy="33691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9172A8D-E63F-4601-A9F8-41F339313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2" y="251277"/>
            <a:ext cx="3904919" cy="520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239DB12D-668D-4C6F-A1AC-A15A4D310164}"/>
              </a:ext>
            </a:extLst>
          </p:cNvPr>
          <p:cNvGrpSpPr/>
          <p:nvPr/>
        </p:nvGrpSpPr>
        <p:grpSpPr>
          <a:xfrm>
            <a:off x="834887" y="5691191"/>
            <a:ext cx="3207996" cy="915532"/>
            <a:chOff x="-166972" y="234029"/>
            <a:chExt cx="3216917" cy="920641"/>
          </a:xfrm>
        </p:grpSpPr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699D8EF8-446A-4ECA-B00C-C0D416042D9D}"/>
                </a:ext>
              </a:extLst>
            </p:cNvPr>
            <p:cNvSpPr/>
            <p:nvPr/>
          </p:nvSpPr>
          <p:spPr>
            <a:xfrm>
              <a:off x="5" y="234029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45BBD0E0-332A-4EDA-9450-0DBF43E67A81}"/>
                </a:ext>
              </a:extLst>
            </p:cNvPr>
            <p:cNvSpPr txBox="1"/>
            <p:nvPr/>
          </p:nvSpPr>
          <p:spPr>
            <a:xfrm>
              <a:off x="-166972" y="234029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dirty="0">
                  <a:latin typeface="Lucida Calligraphy" panose="03010101010101010101" pitchFamily="66" charset="0"/>
                </a:rPr>
                <a:t>Maja Bąk</a:t>
              </a:r>
              <a:endParaRPr lang="pl-PL" sz="1600" kern="1200" dirty="0">
                <a:latin typeface="Lucida Calligraphy" panose="03010101010101010101" pitchFamily="66" charset="0"/>
              </a:endParaRP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66156F1B-A0E8-40BA-A9B8-559FE1CF1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09562" y="3698012"/>
            <a:ext cx="4044747" cy="3025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D4166B90-9B5E-46F7-B1A5-7D2221964C6B}"/>
              </a:ext>
            </a:extLst>
          </p:cNvPr>
          <p:cNvGrpSpPr/>
          <p:nvPr/>
        </p:nvGrpSpPr>
        <p:grpSpPr>
          <a:xfrm>
            <a:off x="5126500" y="2672691"/>
            <a:ext cx="3077922" cy="948073"/>
            <a:chOff x="157806" y="150057"/>
            <a:chExt cx="3077922" cy="948073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84CE1EEB-5E0B-453E-97E0-25ABAE58056F}"/>
                </a:ext>
              </a:extLst>
            </p:cNvPr>
            <p:cNvSpPr/>
            <p:nvPr/>
          </p:nvSpPr>
          <p:spPr>
            <a:xfrm>
              <a:off x="185788" y="150057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pole tekstowe 10">
              <a:extLst>
                <a:ext uri="{FF2B5EF4-FFF2-40B4-BE49-F238E27FC236}">
                  <a16:creationId xmlns:a16="http://schemas.microsoft.com/office/drawing/2014/main" id="{C495D91A-F3B1-4219-AA9F-E6A83E6223D1}"/>
                </a:ext>
              </a:extLst>
            </p:cNvPr>
            <p:cNvSpPr txBox="1"/>
            <p:nvPr/>
          </p:nvSpPr>
          <p:spPr>
            <a:xfrm>
              <a:off x="157806" y="177489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875" tIns="142875" rIns="142875" bIns="1428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500" dirty="0">
                  <a:latin typeface="Lucida Calligraphy" panose="03010101010101010101" pitchFamily="66" charset="0"/>
                  <a:cs typeface="Times New Roman" panose="02020603050405020304" pitchFamily="18" charset="0"/>
                </a:rPr>
                <a:t>Szymon Skiba</a:t>
              </a:r>
              <a:endParaRPr lang="pl-PL" sz="1500" kern="1200" noProof="0" dirty="0">
                <a:latin typeface="Lucida Calligraphy" panose="03010101010101010101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Obraz 13">
            <a:extLst>
              <a:ext uri="{FF2B5EF4-FFF2-40B4-BE49-F238E27FC236}">
                <a16:creationId xmlns:a16="http://schemas.microsoft.com/office/drawing/2014/main" id="{E865390B-EC01-44A1-996C-9277D64A5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235018" y="1086375"/>
            <a:ext cx="1861433" cy="248191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DFB02242-7856-4E2B-9A68-55A620C09D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5376" y="251277"/>
            <a:ext cx="1551333" cy="206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881D3334-9D6A-4676-B79B-5BCDF397AA0C}"/>
              </a:ext>
            </a:extLst>
          </p:cNvPr>
          <p:cNvSpPr/>
          <p:nvPr/>
        </p:nvSpPr>
        <p:spPr>
          <a:xfrm>
            <a:off x="6084599" y="828983"/>
            <a:ext cx="3049940" cy="920641"/>
          </a:xfrm>
          <a:prstGeom prst="rect">
            <a:avLst/>
          </a:prstGeom>
        </p:spPr>
        <p:style>
          <a:lnRef idx="2"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lnRef>
          <a:fillRef idx="1"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fillRef>
          <a:effectRef idx="0"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endParaRPr lang="pl-PL" dirty="0">
              <a:latin typeface="Belwe Lt BT" panose="02060502050305020504" pitchFamily="18" charset="0"/>
            </a:endParaRPr>
          </a:p>
          <a:p>
            <a:pPr algn="ctr"/>
            <a:r>
              <a:rPr lang="pl-PL" dirty="0">
                <a:latin typeface="Belwe Lt BT" panose="02060502050305020504" pitchFamily="18" charset="0"/>
              </a:rPr>
              <a:t>Jakub Nowak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3453FF27-087A-40B0-9B0E-171E6D937F13}"/>
              </a:ext>
            </a:extLst>
          </p:cNvPr>
          <p:cNvGrpSpPr/>
          <p:nvPr/>
        </p:nvGrpSpPr>
        <p:grpSpPr>
          <a:xfrm>
            <a:off x="8880546" y="5457836"/>
            <a:ext cx="3102070" cy="1034284"/>
            <a:chOff x="-9456" y="234029"/>
            <a:chExt cx="3059401" cy="923424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EB355CB6-44B3-4B50-97A3-FA4E1802C4AC}"/>
                </a:ext>
              </a:extLst>
            </p:cNvPr>
            <p:cNvSpPr/>
            <p:nvPr/>
          </p:nvSpPr>
          <p:spPr>
            <a:xfrm>
              <a:off x="5" y="234029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pole tekstowe 19">
              <a:extLst>
                <a:ext uri="{FF2B5EF4-FFF2-40B4-BE49-F238E27FC236}">
                  <a16:creationId xmlns:a16="http://schemas.microsoft.com/office/drawing/2014/main" id="{4368983E-F493-4C27-9CCF-357BB8CAB1FE}"/>
                </a:ext>
              </a:extLst>
            </p:cNvPr>
            <p:cNvSpPr txBox="1"/>
            <p:nvPr/>
          </p:nvSpPr>
          <p:spPr>
            <a:xfrm>
              <a:off x="-9456" y="236812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dirty="0">
                  <a:latin typeface="Lucida Calligraphy" panose="03010101010101010101" pitchFamily="66" charset="0"/>
                </a:rPr>
                <a:t>Blanka Kwaśniewska</a:t>
              </a:r>
              <a:endParaRPr lang="pl-PL" sz="1600" kern="1200" dirty="0">
                <a:latin typeface="Lucida Calligraphy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84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E7EA7D-3D87-499E-B267-B10B5725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E4C38C-A862-4026-B4DE-50491836B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79" y="484632"/>
            <a:ext cx="4071896" cy="5429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4E9EFCD-A5A5-43FD-BD90-E8C8972DB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557" y="484632"/>
            <a:ext cx="4190335" cy="558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79B1B40C-D50F-41CC-BEB4-06ACE99AE3AB}"/>
              </a:ext>
            </a:extLst>
          </p:cNvPr>
          <p:cNvGrpSpPr/>
          <p:nvPr/>
        </p:nvGrpSpPr>
        <p:grpSpPr>
          <a:xfrm>
            <a:off x="4664666" y="5349699"/>
            <a:ext cx="3049940" cy="920641"/>
            <a:chOff x="5" y="234029"/>
            <a:chExt cx="3049940" cy="92064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6B08602D-B4D3-485A-BA23-BEAC82861A00}"/>
                </a:ext>
              </a:extLst>
            </p:cNvPr>
            <p:cNvSpPr/>
            <p:nvPr/>
          </p:nvSpPr>
          <p:spPr>
            <a:xfrm>
              <a:off x="5" y="234029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3D0FAEBE-D258-42A6-96E3-1417C855A43D}"/>
                </a:ext>
              </a:extLst>
            </p:cNvPr>
            <p:cNvSpPr txBox="1"/>
            <p:nvPr/>
          </p:nvSpPr>
          <p:spPr>
            <a:xfrm>
              <a:off x="5" y="234029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dirty="0">
                  <a:latin typeface="Lucida Calligraphy" panose="03010101010101010101" pitchFamily="66" charset="0"/>
                </a:rPr>
                <a:t>Lena Mikołajczyk</a:t>
              </a:r>
              <a:endParaRPr lang="pl-PL" sz="1600" kern="1200" dirty="0">
                <a:latin typeface="Lucida Calligraphy" panose="03010101010101010101" pitchFamily="66" charset="0"/>
              </a:endParaRPr>
            </a:p>
          </p:txBody>
        </p:sp>
      </p:grp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9FB2418F-2555-48C9-83A4-90470E0E9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6374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02A95C-2D0F-4DEA-9CFA-2564B36B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A6DFE2D0-B9A0-42FE-B620-F1F99EC84A79}"/>
              </a:ext>
            </a:extLst>
          </p:cNvPr>
          <p:cNvGrpSpPr/>
          <p:nvPr/>
        </p:nvGrpSpPr>
        <p:grpSpPr>
          <a:xfrm>
            <a:off x="1586830" y="717063"/>
            <a:ext cx="3049940" cy="882431"/>
            <a:chOff x="185788" y="163651"/>
            <a:chExt cx="3049940" cy="882431"/>
          </a:xfrm>
        </p:grpSpPr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3E482ABC-8312-4FF7-954B-A366DF7E9F23}"/>
                </a:ext>
              </a:extLst>
            </p:cNvPr>
            <p:cNvSpPr/>
            <p:nvPr/>
          </p:nvSpPr>
          <p:spPr>
            <a:xfrm>
              <a:off x="185788" y="191083"/>
              <a:ext cx="3049940" cy="854999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ole tekstowe 5">
              <a:extLst>
                <a:ext uri="{FF2B5EF4-FFF2-40B4-BE49-F238E27FC236}">
                  <a16:creationId xmlns:a16="http://schemas.microsoft.com/office/drawing/2014/main" id="{A0C2DFE6-D50B-4D00-BBD5-6E1F7FBAADEA}"/>
                </a:ext>
              </a:extLst>
            </p:cNvPr>
            <p:cNvSpPr txBox="1"/>
            <p:nvPr/>
          </p:nvSpPr>
          <p:spPr>
            <a:xfrm>
              <a:off x="185788" y="163651"/>
              <a:ext cx="3049940" cy="854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875" tIns="142875" rIns="142875" bIns="1428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Mikołaj </a:t>
              </a:r>
              <a:r>
                <a:rPr lang="pl-PL" i="1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Kuświk</a:t>
              </a:r>
              <a:endParaRPr lang="pl-PL" i="1" kern="1200" noProof="0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Obraz 9">
            <a:extLst>
              <a:ext uri="{FF2B5EF4-FFF2-40B4-BE49-F238E27FC236}">
                <a16:creationId xmlns:a16="http://schemas.microsoft.com/office/drawing/2014/main" id="{14877900-5BA1-4F15-900D-727DB17AF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316" y="1862284"/>
            <a:ext cx="3746787" cy="4995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69F1635-4427-4419-B6B7-E119BDB8C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8471"/>
            <a:ext cx="3810729" cy="508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537C89D7-0F84-4393-9D51-60D6B5AD5852}"/>
              </a:ext>
            </a:extLst>
          </p:cNvPr>
          <p:cNvGrpSpPr/>
          <p:nvPr/>
        </p:nvGrpSpPr>
        <p:grpSpPr>
          <a:xfrm>
            <a:off x="6554418" y="5441984"/>
            <a:ext cx="3049940" cy="882431"/>
            <a:chOff x="185788" y="163651"/>
            <a:chExt cx="3049940" cy="882431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07F9B84E-6C7C-43C3-9EE9-696BF0B38604}"/>
                </a:ext>
              </a:extLst>
            </p:cNvPr>
            <p:cNvSpPr/>
            <p:nvPr/>
          </p:nvSpPr>
          <p:spPr>
            <a:xfrm>
              <a:off x="185788" y="191083"/>
              <a:ext cx="3049940" cy="854999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lnRef>
            <a:fillRef idx="1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1974564"/>
                <a:satOff val="-5173"/>
                <a:lumOff val="1852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2D590250-E403-4C0D-B1C5-EE9656413774}"/>
                </a:ext>
              </a:extLst>
            </p:cNvPr>
            <p:cNvSpPr txBox="1"/>
            <p:nvPr/>
          </p:nvSpPr>
          <p:spPr>
            <a:xfrm>
              <a:off x="185788" y="163651"/>
              <a:ext cx="3049940" cy="854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875" tIns="142875" rIns="142875" bIns="1428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i="1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Michał Hałas</a:t>
              </a:r>
              <a:endParaRPr lang="pl-PL" sz="1600" i="1" kern="1200" noProof="0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B77B30B6-748E-448D-AFEC-74C44B400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33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868FA6-5FF6-4E04-9272-3EF9AF483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1BDFDA4D-4E95-4748-9D32-A4A250FA4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2734" y="389216"/>
            <a:ext cx="3038475" cy="4051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675F86B-5B60-4104-85BF-8F98BE4FD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67" y="1763304"/>
            <a:ext cx="4441856" cy="333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11517D94-80FD-4BBB-85CD-15805EBF9481}"/>
              </a:ext>
            </a:extLst>
          </p:cNvPr>
          <p:cNvSpPr/>
          <p:nvPr/>
        </p:nvSpPr>
        <p:spPr>
          <a:xfrm rot="10800000" flipV="1">
            <a:off x="1403755" y="289566"/>
            <a:ext cx="2461279" cy="1113783"/>
          </a:xfrm>
          <a:prstGeom prst="rect">
            <a:avLst/>
          </a:pr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endParaRPr lang="pl-PL" i="1" dirty="0"/>
          </a:p>
          <a:p>
            <a:pPr algn="ctr"/>
            <a:r>
              <a:rPr lang="pl-PL" sz="2000" i="1" dirty="0">
                <a:latin typeface="Bodoni Bk BT" panose="02070603070706020303" pitchFamily="18" charset="0"/>
              </a:rPr>
              <a:t>Maja Wąsik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317BFED-4429-4AF5-AA07-A6A9FC2F2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202" y="1624570"/>
            <a:ext cx="3038476" cy="4051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925354A1-8BC1-4106-9B3D-C1C1188B50DF}"/>
              </a:ext>
            </a:extLst>
          </p:cNvPr>
          <p:cNvGrpSpPr/>
          <p:nvPr/>
        </p:nvGrpSpPr>
        <p:grpSpPr>
          <a:xfrm>
            <a:off x="5581269" y="5206465"/>
            <a:ext cx="3136956" cy="920642"/>
            <a:chOff x="3414171" y="-2116088"/>
            <a:chExt cx="3136956" cy="920642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D4F4620A-9FF1-4DF4-8A88-B2E120FA14DA}"/>
                </a:ext>
              </a:extLst>
            </p:cNvPr>
            <p:cNvSpPr/>
            <p:nvPr/>
          </p:nvSpPr>
          <p:spPr>
            <a:xfrm>
              <a:off x="3501187" y="-2116087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BEA23049-05D9-4C18-B164-BA750BC8C235}"/>
                </a:ext>
              </a:extLst>
            </p:cNvPr>
            <p:cNvSpPr txBox="1"/>
            <p:nvPr/>
          </p:nvSpPr>
          <p:spPr>
            <a:xfrm>
              <a:off x="3414171" y="-2116088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>
                  <a:latin typeface="Lucida Calligraphy" panose="03010101010101010101" pitchFamily="66" charset="0"/>
                </a:rPr>
                <a:t>Wiktor </a:t>
              </a:r>
              <a:r>
                <a:rPr lang="pl-PL" sz="1600" kern="1200" dirty="0" err="1">
                  <a:latin typeface="Lucida Calligraphy" panose="03010101010101010101" pitchFamily="66" charset="0"/>
                </a:rPr>
                <a:t>Kłysz</a:t>
              </a:r>
              <a:endParaRPr lang="pl-PL" sz="1600" kern="1200" dirty="0">
                <a:latin typeface="Lucida Calligraphy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01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560FBD-2655-4812-975E-A6E7DAB6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51CB66F-4978-4A38-989F-95C2D3144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47" t="12713" r="8227" b="8259"/>
          <a:stretch/>
        </p:blipFill>
        <p:spPr>
          <a:xfrm rot="5400000">
            <a:off x="1012572" y="2374683"/>
            <a:ext cx="4337834" cy="365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DAC01BE6-0CA7-4E55-A77B-CE3D14ACDE78}"/>
              </a:ext>
            </a:extLst>
          </p:cNvPr>
          <p:cNvGrpSpPr/>
          <p:nvPr/>
        </p:nvGrpSpPr>
        <p:grpSpPr>
          <a:xfrm>
            <a:off x="1471139" y="819789"/>
            <a:ext cx="3184699" cy="939029"/>
            <a:chOff x="3366428" y="-2134475"/>
            <a:chExt cx="3184699" cy="939029"/>
          </a:xfrm>
        </p:grpSpPr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6323DA69-0A44-4FCC-988C-0FFD738EB20A}"/>
                </a:ext>
              </a:extLst>
            </p:cNvPr>
            <p:cNvSpPr/>
            <p:nvPr/>
          </p:nvSpPr>
          <p:spPr>
            <a:xfrm>
              <a:off x="3501187" y="-2116087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FBCEC86A-5A3A-483E-8728-E4CE9BDC2F1A}"/>
                </a:ext>
              </a:extLst>
            </p:cNvPr>
            <p:cNvSpPr txBox="1"/>
            <p:nvPr/>
          </p:nvSpPr>
          <p:spPr>
            <a:xfrm>
              <a:off x="3366428" y="-2134475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dirty="0">
                  <a:latin typeface="Lucida Calligraphy" panose="03010101010101010101" pitchFamily="66" charset="0"/>
                </a:rPr>
                <a:t>Maja </a:t>
              </a:r>
              <a:r>
                <a:rPr lang="pl-PL" sz="1600" dirty="0" err="1">
                  <a:latin typeface="Lucida Calligraphy" panose="03010101010101010101" pitchFamily="66" charset="0"/>
                </a:rPr>
                <a:t>Żubertowska</a:t>
              </a:r>
              <a:endParaRPr lang="pl-PL" sz="1600" kern="1200" dirty="0">
                <a:latin typeface="Lucida Calligraphy" panose="03010101010101010101" pitchFamily="66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47AF7E1D-1859-4683-A4F3-F1AA04BC9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98" y="1673132"/>
            <a:ext cx="4833082" cy="3542923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523E5920-B95E-48B5-86AE-CDA91EC4ABB2}"/>
              </a:ext>
            </a:extLst>
          </p:cNvPr>
          <p:cNvGrpSpPr/>
          <p:nvPr/>
        </p:nvGrpSpPr>
        <p:grpSpPr>
          <a:xfrm>
            <a:off x="6855261" y="5435185"/>
            <a:ext cx="3136956" cy="920642"/>
            <a:chOff x="3414171" y="-2116088"/>
            <a:chExt cx="3136956" cy="920642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82074D90-CE35-4E56-93D0-801C1009FBB2}"/>
                </a:ext>
              </a:extLst>
            </p:cNvPr>
            <p:cNvSpPr/>
            <p:nvPr/>
          </p:nvSpPr>
          <p:spPr>
            <a:xfrm>
              <a:off x="3501187" y="-2116087"/>
              <a:ext cx="3049940" cy="920641"/>
            </a:xfrm>
            <a:prstGeom prst="rect">
              <a:avLst/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F188F2DD-182B-4035-977B-4824C6A37592}"/>
                </a:ext>
              </a:extLst>
            </p:cNvPr>
            <p:cNvSpPr txBox="1"/>
            <p:nvPr/>
          </p:nvSpPr>
          <p:spPr>
            <a:xfrm>
              <a:off x="3414171" y="-2116088"/>
              <a:ext cx="3049940" cy="9206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dirty="0">
                  <a:latin typeface="Lucida Calligraphy" panose="03010101010101010101" pitchFamily="66" charset="0"/>
                </a:rPr>
                <a:t>Franciszek Ratajczyk</a:t>
              </a:r>
              <a:endParaRPr lang="pl-PL" sz="1600" kern="1200" dirty="0">
                <a:latin typeface="Lucida Calligraphy" panose="030101010101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7432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73_TF89879641.potx" id="{7E67BBDD-DE14-42A6-94D5-E7681476BA1D}" vid="{60CA2C00-6973-406E-B602-BC7F11E099BF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Typ drewna</Template>
  <TotalTime>868</TotalTime>
  <Words>64</Words>
  <Application>Microsoft Office PowerPoint</Application>
  <PresentationFormat>Panoramiczny</PresentationFormat>
  <Paragraphs>26</Paragraphs>
  <Slides>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7" baseType="lpstr">
      <vt:lpstr>Belwe Lt BT</vt:lpstr>
      <vt:lpstr>Bodoni Bk BT</vt:lpstr>
      <vt:lpstr>Bookman Old Style</vt:lpstr>
      <vt:lpstr>Calibri</vt:lpstr>
      <vt:lpstr>Lucida Calligraphy</vt:lpstr>
      <vt:lpstr>Rockwell</vt:lpstr>
      <vt:lpstr>Times New Roman</vt:lpstr>
      <vt:lpstr>Wingdings</vt:lpstr>
      <vt:lpstr>Drewniana czcionka</vt:lpstr>
      <vt:lpstr>Kartka  z życzeniami  i kwiaty  dla Babci i dziadka</vt:lpstr>
      <vt:lpstr>Klasa 4a</vt:lpstr>
      <vt:lpstr>Klasa 4a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Kartka  z życzeniami  i kwiaty  dla Babci i dziadka</dc:title>
  <dc:creator>Urszula Gozdzinska</dc:creator>
  <cp:lastModifiedBy>Urszula Gozdzinska</cp:lastModifiedBy>
  <cp:revision>57</cp:revision>
  <dcterms:created xsi:type="dcterms:W3CDTF">2021-01-23T11:35:16Z</dcterms:created>
  <dcterms:modified xsi:type="dcterms:W3CDTF">2021-01-30T16:45:37Z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