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15"/>
  </p:notesMasterIdLst>
  <p:handoutMasterIdLst>
    <p:handoutMasterId r:id="rId16"/>
  </p:handoutMasterIdLst>
  <p:sldIdLst>
    <p:sldId id="260" r:id="rId5"/>
    <p:sldId id="334" r:id="rId6"/>
    <p:sldId id="328" r:id="rId7"/>
    <p:sldId id="329" r:id="rId8"/>
    <p:sldId id="330" r:id="rId9"/>
    <p:sldId id="331" r:id="rId10"/>
    <p:sldId id="332" r:id="rId11"/>
    <p:sldId id="333" r:id="rId12"/>
    <p:sldId id="338" r:id="rId13"/>
    <p:sldId id="339" r:id="rId14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8E0632F-08F9-4DCA-BD8C-09E9EC1117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0E13DB-9339-4226-897C-58B93BB928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DA694-5733-4EFE-B249-E67E7D673085}" type="datetime1">
              <a:rPr lang="pl-PL" smtClean="0"/>
              <a:t>2021-05-14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D76312E-6A57-4A2C-8288-C2AEB8A4B9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ACE6F0-DE80-4DFA-8398-383732EFD0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E8CA-1C8D-4624-80C3-496DBB475E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887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1ED15-4577-4A73-9F67-7445BFAAEE1F}" type="datetime1">
              <a:rPr lang="pl-PL" noProof="0" smtClean="0"/>
              <a:pPr/>
              <a:t>2021-05-14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6FE6C-C839-49D1-8C97-24628A13CB5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2282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6FE6C-C839-49D1-8C97-24628A13CB5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ostokąt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Prostokąt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a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Łącznik prosty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20" name="Data — symbol zastępczy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A41D808B-F10D-477C-877B-40EEDA44EC33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21" name="Stopka — symbol zastępczy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22" name="Numer slajdu — symbol zastępczy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9BE417A-E67F-481B-A53D-86435275ADD0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DF99512-DF64-4FF4-9FEF-3D85FA42F323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F5DCFBD-8356-4358-8CDA-EB4054CDD48E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Prostokąt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Prostokąt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Prostokąt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a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Łącznik prosty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Łącznik prosty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BCA85D9-33FB-4BF7-97E0-36807C09F35E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36317B6-6481-4BC0-9399-F4F5A07CF8FD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70CD056-510A-4882-90DA-9C809F871B55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46E1232-A923-48EE-8CF3-F7B739E66718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417010E-0DB1-4FFE-9BFF-E4064BE6AA68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Prostokąt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C348F3E-56BC-4ABA-B9EA-CEFD1359C33D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1" name="Prostokąt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00D9056-224A-4824-993E-DEB23ADA66AB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Prostokąt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E125C4D1-7F7B-4CF2-ABAA-6BF6FB7DCC14}" type="datetime1">
              <a:rPr lang="pl-PL" noProof="0" smtClean="0"/>
              <a:t>2021-05-14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23" name="Łącznik prosty 22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Obraz 8" descr="Jasne kwiaty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86" y="351977"/>
            <a:ext cx="10940524" cy="6154046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7BB58C53-AF1A-4577-9FD9-2A6A3DDEA5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E5F7F7DE-2DAA-4260-B379-423DEC36F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18833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sz="4400" dirty="0">
                <a:latin typeface="Baskerville Old Face" panose="02020602080505020303" pitchFamily="18" charset="0"/>
              </a:rPr>
              <a:t>„Mary przez dziurkę  </a:t>
            </a:r>
            <a:br>
              <a:rPr lang="pl-PL" sz="4400" dirty="0">
                <a:latin typeface="Baskerville Old Face" panose="02020602080505020303" pitchFamily="18" charset="0"/>
              </a:rPr>
            </a:br>
            <a:r>
              <a:rPr lang="pl-PL" sz="4400" dirty="0">
                <a:latin typeface="Baskerville Old Face" panose="02020602080505020303" pitchFamily="18" charset="0"/>
              </a:rPr>
              <a:t>od klucza spojrzała…”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3974586"/>
            <a:ext cx="9070848" cy="1164677"/>
          </a:xfrm>
        </p:spPr>
        <p:txBody>
          <a:bodyPr vert="horz" lIns="91440" tIns="45720" rIns="91440" bIns="45720" rtlCol="0">
            <a:normAutofit/>
          </a:bodyPr>
          <a:lstStyle/>
          <a:p>
            <a:pPr rtl="0">
              <a:spcBef>
                <a:spcPts val="0"/>
              </a:spcBef>
            </a:pPr>
            <a:r>
              <a:rPr lang="pl-PL" sz="3200" spc="80" dirty="0">
                <a:latin typeface="Baskerville Old Face" panose="02020602080505020303" pitchFamily="18" charset="0"/>
              </a:rPr>
              <a:t>Prace plastyczne inspirowane lekturą </a:t>
            </a:r>
          </a:p>
          <a:p>
            <a:pPr rtl="0">
              <a:spcBef>
                <a:spcPts val="0"/>
              </a:spcBef>
            </a:pPr>
            <a:r>
              <a:rPr lang="pl-PL" sz="3200" spc="8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„Tajemniczy ogród”</a:t>
            </a:r>
          </a:p>
          <a:p>
            <a:pPr rtl="0">
              <a:spcBef>
                <a:spcPts val="0"/>
              </a:spcBef>
            </a:pPr>
            <a:endParaRPr lang="pl-PL" spc="80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3C0C984F-4779-40F8-A8DC-59DD7615B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57D5430C-DB52-4EA6-8319-C7AC4C171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8166ECFA-EC1E-4CD9-A9CC-1EBFE29AB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C746FE2E-3188-4CA0-96F7-21A68D1B1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68C550CB-0E6E-490C-8948-8233E7B46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80" y="5158740"/>
            <a:ext cx="4229100" cy="800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FE18085D-BC67-433D-8637-22192F15E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408" y="395200"/>
            <a:ext cx="11441184" cy="60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4163706-9DC9-4E3C-BA2E-53692ACBA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79" y="1088183"/>
            <a:ext cx="3295650" cy="497205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3E5F6C7D-64AD-4177-9B81-FAE8D80635F5}"/>
              </a:ext>
            </a:extLst>
          </p:cNvPr>
          <p:cNvSpPr/>
          <p:nvPr/>
        </p:nvSpPr>
        <p:spPr>
          <a:xfrm rot="1216889">
            <a:off x="878074" y="782036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Dawid </a:t>
            </a:r>
            <a:r>
              <a:rPr lang="pl-PL" sz="1400" b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Kapicki</a:t>
            </a:r>
            <a:endParaRPr lang="pl-PL" sz="14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B866421-D600-45C3-8D76-C5CB9400B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694" y="1364976"/>
            <a:ext cx="3295651" cy="4552688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2" name="Łza 11">
            <a:extLst>
              <a:ext uri="{FF2B5EF4-FFF2-40B4-BE49-F238E27FC236}">
                <a16:creationId xmlns:a16="http://schemas.microsoft.com/office/drawing/2014/main" id="{7A99DE56-6EF6-4FD9-AA5B-354DDB4CB2E3}"/>
              </a:ext>
            </a:extLst>
          </p:cNvPr>
          <p:cNvSpPr/>
          <p:nvPr/>
        </p:nvSpPr>
        <p:spPr>
          <a:xfrm rot="1216889">
            <a:off x="5269565" y="4984850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Adam Trębacz</a:t>
            </a:r>
          </a:p>
        </p:txBody>
      </p:sp>
    </p:spTree>
    <p:extLst>
      <p:ext uri="{BB962C8B-B14F-4D97-AF65-F5344CB8AC3E}">
        <p14:creationId xmlns:p14="http://schemas.microsoft.com/office/powerpoint/2010/main" val="210050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F68DDC-C443-4F2D-AC0D-5B4DD4F00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455" y="1174458"/>
            <a:ext cx="5620623" cy="4462943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endParaRPr lang="pl-PL" b="1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2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skerville Old Face" panose="02020602080505020303" pitchFamily="18" charset="0"/>
              </a:rPr>
              <a:t>	Na lekcjach języka polskiego omawialiśmy lekturę  "Tajemniczy ogród". Historia Mary i Colina bardzo </a:t>
            </a:r>
            <a:r>
              <a:rPr lang="pl-PL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nam się spodobała. </a:t>
            </a:r>
            <a:r>
              <a:rPr lang="pl-PL" sz="2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skerville Old Face" panose="02020602080505020303" pitchFamily="18" charset="0"/>
              </a:rPr>
              <a:t>Szczególną uwagę zwróciliśmy na tytułowy ogród i jego symboliczne znaczenie. W tej książce niemal wszystko ma swój ukryty dodatkowy sens. </a:t>
            </a:r>
          </a:p>
          <a:p>
            <a:pPr marL="0" indent="0" algn="just">
              <a:buNone/>
            </a:pPr>
            <a:r>
              <a:rPr lang="pl-PL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	</a:t>
            </a:r>
            <a:r>
              <a:rPr lang="pl-PL" sz="2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skerville Old Face" panose="02020602080505020303" pitchFamily="18" charset="0"/>
              </a:rPr>
              <a:t>Zainspirowała nas także okładka powieści Burnett, dlatego na plastyce wykonaliśmy prace plastyczne z zastosowaniem kompozycji kulisowej. </a:t>
            </a:r>
            <a:r>
              <a:rPr lang="pl-PL" sz="2600" dirty="0">
                <a:solidFill>
                  <a:schemeClr val="accent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N</a:t>
            </a:r>
            <a:r>
              <a:rPr lang="pl-PL" sz="2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skerville Old Face" panose="02020602080505020303" pitchFamily="18" charset="0"/>
              </a:rPr>
              <a:t>aszym zadaniem było pokazać, jak mógłby wyglądać ogród przed odkryciem go przez Mary i wtedy gdy dzieci uczyniły z niego swoje królestwo. Na dodatek obraz miał być pokazany przez dziurkę od klucza </a:t>
            </a:r>
            <a:br>
              <a:rPr lang="pl-PL" sz="2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skerville Old Face" panose="02020602080505020303" pitchFamily="18" charset="0"/>
              </a:rPr>
            </a:br>
            <a:r>
              <a:rPr lang="pl-PL" sz="2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skerville Old Face" panose="02020602080505020303" pitchFamily="18" charset="0"/>
              </a:rPr>
              <a:t>do furtki ogrodu. Wiele prac było bardzo kreatywnych i ciekawych.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0019A6-037B-46AC-BDA9-3798B8C3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701" y="761055"/>
            <a:ext cx="3630678" cy="533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36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9D781377-9B10-427D-A18D-F35FFE3E9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727" y="360248"/>
            <a:ext cx="11450971" cy="61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407FE06-BCF4-4D02-8D1A-08BB866A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22" y="1191719"/>
            <a:ext cx="3491355" cy="467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40B408-6F72-4165-9EE5-D2C2BB1F9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529" y="1191719"/>
            <a:ext cx="6302049" cy="4765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79583CEB-79B3-4701-B585-9EC212F75415}"/>
              </a:ext>
            </a:extLst>
          </p:cNvPr>
          <p:cNvSpPr/>
          <p:nvPr/>
        </p:nvSpPr>
        <p:spPr>
          <a:xfrm rot="972018">
            <a:off x="9712386" y="566823"/>
            <a:ext cx="1818562" cy="1818562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endParaRPr lang="pl-PL" sz="1400" dirty="0"/>
          </a:p>
          <a:p>
            <a:pPr algn="ctr"/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Franciszek Ratajczyk</a:t>
            </a:r>
          </a:p>
        </p:txBody>
      </p:sp>
    </p:spTree>
    <p:extLst>
      <p:ext uri="{BB962C8B-B14F-4D97-AF65-F5344CB8AC3E}">
        <p14:creationId xmlns:p14="http://schemas.microsoft.com/office/powerpoint/2010/main" val="340507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791CB785-24B9-4BA0-A3E4-FC521F57F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283" y="381960"/>
            <a:ext cx="11434194" cy="60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089862-53B8-45B1-81B8-9CFDA0BE3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4" y="1166865"/>
            <a:ext cx="3051912" cy="4069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35D41AC-FC30-4648-A97A-EACC56B5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080" y="1159448"/>
            <a:ext cx="3537514" cy="407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DB8048B-0024-40E5-A130-6022A769C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481" y="1829594"/>
            <a:ext cx="2774639" cy="414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8571BD4D-7C3F-4473-9949-7D79DEB14069}"/>
              </a:ext>
            </a:extLst>
          </p:cNvPr>
          <p:cNvSpPr/>
          <p:nvPr/>
        </p:nvSpPr>
        <p:spPr>
          <a:xfrm rot="1216889">
            <a:off x="496486" y="426510"/>
            <a:ext cx="1427107" cy="1393961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Szymon Skiba</a:t>
            </a:r>
          </a:p>
        </p:txBody>
      </p:sp>
      <p:sp>
        <p:nvSpPr>
          <p:cNvPr id="9" name="Łza 8">
            <a:extLst>
              <a:ext uri="{FF2B5EF4-FFF2-40B4-BE49-F238E27FC236}">
                <a16:creationId xmlns:a16="http://schemas.microsoft.com/office/drawing/2014/main" id="{EAA5E204-3580-4B21-8CD3-CF8417764A8C}"/>
              </a:ext>
            </a:extLst>
          </p:cNvPr>
          <p:cNvSpPr/>
          <p:nvPr/>
        </p:nvSpPr>
        <p:spPr>
          <a:xfrm rot="1216889">
            <a:off x="9858417" y="839965"/>
            <a:ext cx="1638089" cy="1151690"/>
          </a:xfrm>
          <a:prstGeom prst="teardrop">
            <a:avLst>
              <a:gd name="adj" fmla="val 118693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Blanka Kwaśniewska</a:t>
            </a:r>
          </a:p>
        </p:txBody>
      </p:sp>
      <p:sp>
        <p:nvSpPr>
          <p:cNvPr id="10" name="Łza 9">
            <a:extLst>
              <a:ext uri="{FF2B5EF4-FFF2-40B4-BE49-F238E27FC236}">
                <a16:creationId xmlns:a16="http://schemas.microsoft.com/office/drawing/2014/main" id="{0020F27E-0F27-4FB7-B1DA-86DDFAC2861A}"/>
              </a:ext>
            </a:extLst>
          </p:cNvPr>
          <p:cNvSpPr/>
          <p:nvPr/>
        </p:nvSpPr>
        <p:spPr>
          <a:xfrm rot="1216889">
            <a:off x="4128508" y="4868478"/>
            <a:ext cx="1381301" cy="1318411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Wiktor </a:t>
            </a:r>
            <a:r>
              <a:rPr lang="pl-PL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Kłysz</a:t>
            </a:r>
            <a:endParaRPr lang="pl-PL" sz="20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54F64177-C648-447F-9575-39204B06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68" y="366493"/>
            <a:ext cx="11375471" cy="61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7F50046-20BB-4A4E-8B8F-62F2CD24E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61" y="944054"/>
            <a:ext cx="4072667" cy="2839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4C2269C-1B74-42B5-8E59-E5A007AD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931" y="1778151"/>
            <a:ext cx="2794287" cy="400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13DBAA-3ACE-49AD-9E8B-4C741E5DC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022" y="964419"/>
            <a:ext cx="3969528" cy="319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85AFB822-BCE6-43C8-8176-B6CCA127D10C}"/>
              </a:ext>
            </a:extLst>
          </p:cNvPr>
          <p:cNvSpPr/>
          <p:nvPr/>
        </p:nvSpPr>
        <p:spPr>
          <a:xfrm rot="20456818">
            <a:off x="1259869" y="4022419"/>
            <a:ext cx="1494063" cy="1264303"/>
          </a:xfrm>
          <a:prstGeom prst="teardrop">
            <a:avLst>
              <a:gd name="adj" fmla="val 95314"/>
            </a:avLst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Nikola Pietrzak</a:t>
            </a:r>
          </a:p>
        </p:txBody>
      </p:sp>
      <p:sp>
        <p:nvSpPr>
          <p:cNvPr id="9" name="Łza 8">
            <a:extLst>
              <a:ext uri="{FF2B5EF4-FFF2-40B4-BE49-F238E27FC236}">
                <a16:creationId xmlns:a16="http://schemas.microsoft.com/office/drawing/2014/main" id="{10C72DB8-D7CA-43D3-9D4A-F9A4045009C0}"/>
              </a:ext>
            </a:extLst>
          </p:cNvPr>
          <p:cNvSpPr/>
          <p:nvPr/>
        </p:nvSpPr>
        <p:spPr>
          <a:xfrm rot="1284482">
            <a:off x="5407533" y="424387"/>
            <a:ext cx="1438742" cy="1295590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Mikołaj </a:t>
            </a:r>
            <a:r>
              <a:rPr lang="pl-PL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Kuświk</a:t>
            </a:r>
            <a:endParaRPr lang="pl-PL" sz="20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Łza 9">
            <a:extLst>
              <a:ext uri="{FF2B5EF4-FFF2-40B4-BE49-F238E27FC236}">
                <a16:creationId xmlns:a16="http://schemas.microsoft.com/office/drawing/2014/main" id="{E38AB32D-818B-4B12-9507-9BEDB10F1981}"/>
              </a:ext>
            </a:extLst>
          </p:cNvPr>
          <p:cNvSpPr/>
          <p:nvPr/>
        </p:nvSpPr>
        <p:spPr>
          <a:xfrm rot="20999617">
            <a:off x="9902458" y="4215267"/>
            <a:ext cx="1513685" cy="1452406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Alan Bartczak</a:t>
            </a:r>
          </a:p>
        </p:txBody>
      </p:sp>
    </p:spTree>
    <p:extLst>
      <p:ext uri="{BB962C8B-B14F-4D97-AF65-F5344CB8AC3E}">
        <p14:creationId xmlns:p14="http://schemas.microsoft.com/office/powerpoint/2010/main" val="250274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2284D595-C839-48AE-AAFB-77E8B19A7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380" y="386024"/>
            <a:ext cx="11399239" cy="60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69AE13-8AFE-4EA1-BE54-D9121BEA1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10" y="822120"/>
            <a:ext cx="2726104" cy="4269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105AA8B-7C96-4B83-B327-73351C6E5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42" y="1101381"/>
            <a:ext cx="3597114" cy="371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E616ECC-65EC-4C3F-9F51-84B4CD637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573" y="1753298"/>
            <a:ext cx="2826022" cy="371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D3786723-B24B-484F-9446-50025705128B}"/>
              </a:ext>
            </a:extLst>
          </p:cNvPr>
          <p:cNvSpPr/>
          <p:nvPr/>
        </p:nvSpPr>
        <p:spPr>
          <a:xfrm rot="20941617">
            <a:off x="821533" y="4923877"/>
            <a:ext cx="1381301" cy="1318411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Maja Bąk</a:t>
            </a:r>
          </a:p>
        </p:txBody>
      </p:sp>
      <p:sp>
        <p:nvSpPr>
          <p:cNvPr id="9" name="Łza 8">
            <a:extLst>
              <a:ext uri="{FF2B5EF4-FFF2-40B4-BE49-F238E27FC236}">
                <a16:creationId xmlns:a16="http://schemas.microsoft.com/office/drawing/2014/main" id="{7E1863D1-DE6A-4CC1-ADEA-B3A8060C2D70}"/>
              </a:ext>
            </a:extLst>
          </p:cNvPr>
          <p:cNvSpPr/>
          <p:nvPr/>
        </p:nvSpPr>
        <p:spPr>
          <a:xfrm rot="2275724">
            <a:off x="4106019" y="442175"/>
            <a:ext cx="1381301" cy="1318411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Michał Hałas</a:t>
            </a:r>
          </a:p>
        </p:txBody>
      </p:sp>
      <p:sp>
        <p:nvSpPr>
          <p:cNvPr id="10" name="Łza 9">
            <a:extLst>
              <a:ext uri="{FF2B5EF4-FFF2-40B4-BE49-F238E27FC236}">
                <a16:creationId xmlns:a16="http://schemas.microsoft.com/office/drawing/2014/main" id="{DBBADB65-82C8-4A33-A4D2-36FF772892C3}"/>
              </a:ext>
            </a:extLst>
          </p:cNvPr>
          <p:cNvSpPr/>
          <p:nvPr/>
        </p:nvSpPr>
        <p:spPr>
          <a:xfrm rot="1216889">
            <a:off x="7422875" y="5011386"/>
            <a:ext cx="1381301" cy="1318411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Maja Wąsik</a:t>
            </a:r>
          </a:p>
        </p:txBody>
      </p:sp>
    </p:spTree>
    <p:extLst>
      <p:ext uri="{BB962C8B-B14F-4D97-AF65-F5344CB8AC3E}">
        <p14:creationId xmlns:p14="http://schemas.microsoft.com/office/powerpoint/2010/main" val="91063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63094081-FD99-4AB7-BAFB-0A3A41566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53" y="388718"/>
            <a:ext cx="11441184" cy="60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C1B71B6-A959-4C5F-9AB1-852FEA5E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62054"/>
            <a:ext cx="2925390" cy="413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41F1E4B-EB41-456C-BF17-7E5B7B64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06" y="1203999"/>
            <a:ext cx="2901479" cy="405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B42ED63-8166-4715-8A1C-405FDE822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819" y="1216999"/>
            <a:ext cx="2925390" cy="408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3E119FF3-3055-43E3-81DD-711CF10BA683}"/>
              </a:ext>
            </a:extLst>
          </p:cNvPr>
          <p:cNvSpPr/>
          <p:nvPr/>
        </p:nvSpPr>
        <p:spPr>
          <a:xfrm rot="1216889">
            <a:off x="766813" y="533277"/>
            <a:ext cx="1534325" cy="1192398"/>
          </a:xfrm>
          <a:prstGeom prst="teardrop">
            <a:avLst>
              <a:gd name="adj" fmla="val 113691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Maja </a:t>
            </a:r>
            <a:r>
              <a:rPr lang="pl-PL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Żubertowska</a:t>
            </a:r>
            <a:endParaRPr lang="pl-PL" sz="14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Łza 8">
            <a:extLst>
              <a:ext uri="{FF2B5EF4-FFF2-40B4-BE49-F238E27FC236}">
                <a16:creationId xmlns:a16="http://schemas.microsoft.com/office/drawing/2014/main" id="{B729599D-96AA-44A1-B0C9-1D0C567EAEDE}"/>
              </a:ext>
            </a:extLst>
          </p:cNvPr>
          <p:cNvSpPr/>
          <p:nvPr/>
        </p:nvSpPr>
        <p:spPr>
          <a:xfrm rot="1216889">
            <a:off x="5083883" y="4994796"/>
            <a:ext cx="1381301" cy="1318411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Norbert Owsiany</a:t>
            </a:r>
          </a:p>
        </p:txBody>
      </p:sp>
      <p:sp>
        <p:nvSpPr>
          <p:cNvPr id="10" name="Łza 9">
            <a:extLst>
              <a:ext uri="{FF2B5EF4-FFF2-40B4-BE49-F238E27FC236}">
                <a16:creationId xmlns:a16="http://schemas.microsoft.com/office/drawing/2014/main" id="{320C971B-CC37-4225-869D-84351E1D6A77}"/>
              </a:ext>
            </a:extLst>
          </p:cNvPr>
          <p:cNvSpPr/>
          <p:nvPr/>
        </p:nvSpPr>
        <p:spPr>
          <a:xfrm rot="20894447">
            <a:off x="10231751" y="542004"/>
            <a:ext cx="1524812" cy="1434833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pl-PL" sz="14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Lena Mikołajczyk</a:t>
            </a:r>
          </a:p>
        </p:txBody>
      </p:sp>
    </p:spTree>
    <p:extLst>
      <p:ext uri="{BB962C8B-B14F-4D97-AF65-F5344CB8AC3E}">
        <p14:creationId xmlns:p14="http://schemas.microsoft.com/office/powerpoint/2010/main" val="155394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2" descr="Zbliżenie liści">
            <a:extLst>
              <a:ext uri="{FF2B5EF4-FFF2-40B4-BE49-F238E27FC236}">
                <a16:creationId xmlns:a16="http://schemas.microsoft.com/office/drawing/2014/main" id="{A5815AF6-9CCA-42B4-9B14-788573EE2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408" y="395200"/>
            <a:ext cx="11441184" cy="60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3302D85-B39A-462A-A46E-71D9720E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81" y="1157626"/>
            <a:ext cx="3337489" cy="486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Łza 7">
            <a:extLst>
              <a:ext uri="{FF2B5EF4-FFF2-40B4-BE49-F238E27FC236}">
                <a16:creationId xmlns:a16="http://schemas.microsoft.com/office/drawing/2014/main" id="{4186977E-FA71-46D8-9E98-06B5BD5EEF30}"/>
              </a:ext>
            </a:extLst>
          </p:cNvPr>
          <p:cNvSpPr/>
          <p:nvPr/>
        </p:nvSpPr>
        <p:spPr>
          <a:xfrm rot="1216889">
            <a:off x="676739" y="675408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Maja </a:t>
            </a:r>
            <a:r>
              <a:rPr lang="pl-PL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Pleśnierowicz</a:t>
            </a:r>
            <a:endParaRPr lang="pl-PL" sz="14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91415085-19FE-4B48-9B72-B17378184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24842" y="2070940"/>
            <a:ext cx="2840552" cy="3932237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Łza 8">
            <a:extLst>
              <a:ext uri="{FF2B5EF4-FFF2-40B4-BE49-F238E27FC236}">
                <a16:creationId xmlns:a16="http://schemas.microsoft.com/office/drawing/2014/main" id="{AD9CD2CD-D888-4218-B324-0EFD90723CC2}"/>
              </a:ext>
            </a:extLst>
          </p:cNvPr>
          <p:cNvSpPr/>
          <p:nvPr/>
        </p:nvSpPr>
        <p:spPr>
          <a:xfrm rot="1216889">
            <a:off x="5024725" y="1387279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Oliwia Szukalska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CF5AAAF-ED54-4F1E-956A-EF88B7AC3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551" y="1219421"/>
            <a:ext cx="3241084" cy="480443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1" name="Łza 10">
            <a:extLst>
              <a:ext uri="{FF2B5EF4-FFF2-40B4-BE49-F238E27FC236}">
                <a16:creationId xmlns:a16="http://schemas.microsoft.com/office/drawing/2014/main" id="{B2385D2F-C96F-4297-AFDB-B1FD77449BCE}"/>
              </a:ext>
            </a:extLst>
          </p:cNvPr>
          <p:cNvSpPr/>
          <p:nvPr/>
        </p:nvSpPr>
        <p:spPr>
          <a:xfrm rot="1216889">
            <a:off x="7456896" y="5066387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Iga Matysiak</a:t>
            </a:r>
          </a:p>
        </p:txBody>
      </p:sp>
    </p:spTree>
    <p:extLst>
      <p:ext uri="{BB962C8B-B14F-4D97-AF65-F5344CB8AC3E}">
        <p14:creationId xmlns:p14="http://schemas.microsoft.com/office/powerpoint/2010/main" val="157313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 descr="Zbliżenie liści">
            <a:extLst>
              <a:ext uri="{FF2B5EF4-FFF2-40B4-BE49-F238E27FC236}">
                <a16:creationId xmlns:a16="http://schemas.microsoft.com/office/drawing/2014/main" id="{FE18085D-BC67-433D-8637-22192F15E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012" y="365405"/>
            <a:ext cx="11443731" cy="60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C576DF-0752-4DDF-A832-73260B7E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426" y="1041740"/>
            <a:ext cx="3451531" cy="490336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7" name="Łza 6">
            <a:extLst>
              <a:ext uri="{FF2B5EF4-FFF2-40B4-BE49-F238E27FC236}">
                <a16:creationId xmlns:a16="http://schemas.microsoft.com/office/drawing/2014/main" id="{46119529-8161-4EDC-A201-3A65FBDDCA88}"/>
              </a:ext>
            </a:extLst>
          </p:cNvPr>
          <p:cNvSpPr/>
          <p:nvPr/>
        </p:nvSpPr>
        <p:spPr>
          <a:xfrm rot="1216889">
            <a:off x="4282481" y="877997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Krzysztof Biernat</a:t>
            </a:r>
            <a:endParaRPr lang="pl-PL" sz="14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365F1F1-9859-494B-8A4D-AF2085199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883" y="627669"/>
            <a:ext cx="2768233" cy="5699688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Łza 8">
            <a:extLst>
              <a:ext uri="{FF2B5EF4-FFF2-40B4-BE49-F238E27FC236}">
                <a16:creationId xmlns:a16="http://schemas.microsoft.com/office/drawing/2014/main" id="{A17A63CC-36AA-4DCD-835D-6E93F6D91FEB}"/>
              </a:ext>
            </a:extLst>
          </p:cNvPr>
          <p:cNvSpPr/>
          <p:nvPr/>
        </p:nvSpPr>
        <p:spPr>
          <a:xfrm rot="1216889">
            <a:off x="5560964" y="5049013"/>
            <a:ext cx="1652872" cy="1165880"/>
          </a:xfrm>
          <a:prstGeom prst="teardrop">
            <a:avLst>
              <a:gd name="adj" fmla="val 103047"/>
            </a:avLst>
          </a:prstGeom>
          <a:solidFill>
            <a:schemeClr val="accent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pl-PL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Filip Gruszka</a:t>
            </a:r>
          </a:p>
        </p:txBody>
      </p:sp>
    </p:spTree>
    <p:extLst>
      <p:ext uri="{BB962C8B-B14F-4D97-AF65-F5344CB8AC3E}">
        <p14:creationId xmlns:p14="http://schemas.microsoft.com/office/powerpoint/2010/main" val="1873791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ogrodu Savon</Template>
  <TotalTime>87</TotalTime>
  <Words>166</Words>
  <Application>Microsoft Office PowerPoint</Application>
  <PresentationFormat>Panoramiczny</PresentationFormat>
  <Paragraphs>29</Paragraphs>
  <Slides>10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Baskerville Old Face</vt:lpstr>
      <vt:lpstr>Calibri</vt:lpstr>
      <vt:lpstr>Century Gothic</vt:lpstr>
      <vt:lpstr>Mydło</vt:lpstr>
      <vt:lpstr>„Mary przez dziurkę   od klucza spojrzała…”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ogrodu Savon</dc:title>
  <dc:creator>Urszula Gozdzinska</dc:creator>
  <cp:lastModifiedBy>Agnieszka Piesik</cp:lastModifiedBy>
  <cp:revision>37</cp:revision>
  <dcterms:created xsi:type="dcterms:W3CDTF">2021-04-20T18:30:35Z</dcterms:created>
  <dcterms:modified xsi:type="dcterms:W3CDTF">2021-05-14T05:08:50Z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