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" initials="D" lastIdx="3" clrIdx="0">
    <p:extLst>
      <p:ext uri="{19B8F6BF-5375-455C-9EA6-DF929625EA0E}">
        <p15:presenceInfo xmlns:p15="http://schemas.microsoft.com/office/powerpoint/2012/main" userId="D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AFE7-EB8B-437E-9713-537590DAE852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172E1-CD7A-4888-A233-8ED93A117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07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82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7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85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4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26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51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22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51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08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96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9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81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95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73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7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86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1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9C51-E12B-4846-8D2C-A498A682E737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6FC7-723E-4853-B7BE-EF80E8314B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62034" y="1254369"/>
            <a:ext cx="10216342" cy="165146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  <a:ea typeface="Cambria Math" panose="02040503050406030204" pitchFamily="18" charset="0"/>
                <a:cs typeface="Courier New" panose="02070309020205020404" pitchFamily="49" charset="0"/>
              </a:rPr>
              <a:t>PRZYGOTOWANIA DO ŚWIĄT W MOIM DOMU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0477" y="3575539"/>
            <a:ext cx="961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/>
              <a:t>W moim domu Święta Bożego Narodzenia zawsze są  obchodzone zgodnie z tradycją. Moim zdanie Boże Narodzenie to najlepsze święto w roku, ale nie dla tego ze dostaje się prezenty, dla mnie liczy się klimat świat, spędzenie czasu z rodziną i przyjaciółmi. </a:t>
            </a:r>
          </a:p>
        </p:txBody>
      </p:sp>
      <p:sp>
        <p:nvSpPr>
          <p:cNvPr id="2" name="Serce 1"/>
          <p:cNvSpPr/>
          <p:nvPr/>
        </p:nvSpPr>
        <p:spPr>
          <a:xfrm rot="1237669">
            <a:off x="10045507" y="632401"/>
            <a:ext cx="1665738" cy="1243935"/>
          </a:xfrm>
          <a:prstGeom prst="hear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AniKa Dbrowska - Daj Co Od Siebie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42"/>
                  <p14:fade in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316" y="587016"/>
            <a:ext cx="292215" cy="2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850923" y="2137151"/>
            <a:ext cx="2965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anose="030F0702030302020204" pitchFamily="66" charset="0"/>
              </a:rPr>
              <a:t>W moim domu nigdy nie może zabraknąć dużej ilości świątecznych ozdób i skrzatów, które zdobią niemal każdy zakątek.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905" y="4283170"/>
            <a:ext cx="2241061" cy="16807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5328" y="4072155"/>
            <a:ext cx="2803769" cy="21028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9198" y="1105356"/>
            <a:ext cx="2554658" cy="19159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854" y="653169"/>
            <a:ext cx="2883876" cy="216290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702" y="2416508"/>
            <a:ext cx="2825257" cy="21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2740" y="1465385"/>
            <a:ext cx="3341075" cy="5591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dirty="0">
                <a:latin typeface="Comic Sans MS" panose="030F0702030302020204" pitchFamily="66" charset="0"/>
                <a:cs typeface="Courier New" panose="02070309020205020404" pitchFamily="49" charset="0"/>
              </a:rPr>
              <a:t>Na Boże Narodzenie ubieramy pościel w </a:t>
            </a:r>
            <a:r>
              <a:rPr lang="pl-PL" sz="2800" dirty="0">
                <a:latin typeface="Comic Sans MS" panose="030F0702030302020204" pitchFamily="66" charset="0"/>
                <a:ea typeface="Cambria Math" panose="02040503050406030204" pitchFamily="18" charset="0"/>
                <a:cs typeface="Courier New" panose="02070309020205020404" pitchFamily="49" charset="0"/>
              </a:rPr>
              <a:t>różnokolorowe</a:t>
            </a:r>
            <a:r>
              <a:rPr lang="pl-PL" sz="2800" dirty="0">
                <a:latin typeface="Comic Sans MS" panose="030F0702030302020204" pitchFamily="66" charset="0"/>
                <a:cs typeface="Courier New" panose="02070309020205020404" pitchFamily="49" charset="0"/>
              </a:rPr>
              <a:t> świąteczne wzory, sami do kolacji wigilijnej   zakładamy  sweterki ze świątecznymi nadrukami.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219" y="1060937"/>
            <a:ext cx="4079631" cy="30597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1016" y="3131525"/>
            <a:ext cx="3997569" cy="29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443" y="1484339"/>
            <a:ext cx="2625968" cy="4589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Comic Sans MS" panose="030F0702030302020204" pitchFamily="66" charset="0"/>
                <a:cs typeface="Courier New" panose="02070309020205020404" pitchFamily="49" charset="0"/>
              </a:rPr>
              <a:t>Oczywiście nie może zabraknąć choinki. W tym roku ubraliśmy ja w białe i granatowe bombki. Mam nadzieję, że tym razem szczęście nam dopisze i choinka się nie wywróci, gdyż już 2 lata z rzędu tak się stało.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1461" y="1595643"/>
            <a:ext cx="4818184" cy="3613638"/>
          </a:xfrm>
          <a:prstGeom prst="rect">
            <a:avLst/>
          </a:prstGeom>
        </p:spPr>
      </p:pic>
      <p:sp>
        <p:nvSpPr>
          <p:cNvPr id="4" name="Gwiazda 5-ramienna 3"/>
          <p:cNvSpPr/>
          <p:nvPr/>
        </p:nvSpPr>
        <p:spPr>
          <a:xfrm rot="1033442">
            <a:off x="9442371" y="578093"/>
            <a:ext cx="2181083" cy="1812492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5-ramienna 4"/>
          <p:cNvSpPr/>
          <p:nvPr/>
        </p:nvSpPr>
        <p:spPr>
          <a:xfrm rot="20436685">
            <a:off x="8298525" y="2617016"/>
            <a:ext cx="1848810" cy="1570893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 rot="984833">
            <a:off x="9730588" y="4384430"/>
            <a:ext cx="2039816" cy="1758462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3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7600" y="715108"/>
            <a:ext cx="8299938" cy="5193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Comic Sans MS" panose="030F0702030302020204" pitchFamily="66" charset="0"/>
                <a:cs typeface="Courier New" panose="02070309020205020404" pitchFamily="49" charset="0"/>
              </a:rPr>
              <a:t>Jak co roku robię z kartek różne ozdoby i łańcuch na choinkę, który tym razem ma ponad 7 metrów. Jest to najdłuższy łańcuch jaki kiedykolwiek zrobiłam.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4362" y="2043019"/>
            <a:ext cx="4368435" cy="327632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57" y="2737889"/>
            <a:ext cx="4680681" cy="35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96861" y="797170"/>
            <a:ext cx="769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Comic Sans MS" panose="030F0702030302020204" pitchFamily="66" charset="0"/>
              </a:rPr>
              <a:t>Z okazji Świąt Bożego Narodzenia zawsze robimy stroiki, które później stawiamy na stole.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4" y="2148743"/>
            <a:ext cx="4122615" cy="309196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30" y="2167792"/>
            <a:ext cx="4071816" cy="30538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7691" y="3314700"/>
            <a:ext cx="3634154" cy="27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8923" y="1418493"/>
            <a:ext cx="22625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anose="030F0702030302020204" pitchFamily="66" charset="0"/>
                <a:ea typeface="Cambria Math" panose="02040503050406030204" pitchFamily="18" charset="0"/>
              </a:rPr>
              <a:t>Jak co roku zawieszamy z tatą kolorowe lampki na choince przed domem. Podczas wieszania zawsze jest dużo pracy ale efekt zachwyca nas wszystkich.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1102" y="2755660"/>
            <a:ext cx="4273062" cy="320479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4508" y="1398713"/>
            <a:ext cx="4218356" cy="31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9246" y="1441940"/>
            <a:ext cx="10896600" cy="96129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omic Sans MS" panose="030F0702030302020204" pitchFamily="66" charset="0"/>
              </a:rPr>
              <a:t>Z okazji Świąt Bożego Narodzenia życzę Wam dużo zdrowia, szczęścia oraz moc prezentów.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75847" y="2490370"/>
            <a:ext cx="383344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Dzisiaj jest ten rodzaj ciszy,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że każdy wszystko usłyszy: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i sanie w obłokach mknące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i gwiazdy na dach spadające.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A wszędzie to ufne czekanie.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Czekajmy, dziś cud się stanie.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17377" y="3111803"/>
            <a:ext cx="3880338" cy="2031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1A1A1A"/>
                </a:solidFill>
                <a:latin typeface="Comic Sans MS" panose="030F0702030302020204" pitchFamily="66" charset="0"/>
              </a:rPr>
              <a:t>Bóg jest dobry! Przyszedł na świat w Dzieciątku Jezus, by mnie sobą nie speszyć, by mnie rozbroić miłością. Głębokiej radości i odważnego przyjęcia Jezusa Chrystusa do siebie na dziś i na cały Nowy Rok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452338" y="3865855"/>
            <a:ext cx="3511062" cy="255454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Comic Sans MS" panose="030F0702030302020204" pitchFamily="66" charset="0"/>
              </a:rPr>
              <a:t>Pada śnieg, suną sanki, jest renifer i bałwanki.</a:t>
            </a:r>
          </a:p>
          <a:p>
            <a:pPr algn="ctr"/>
            <a:r>
              <a:rPr lang="pl-PL" sz="2000" dirty="0">
                <a:latin typeface="Comic Sans MS" panose="030F0702030302020204" pitchFamily="66" charset="0"/>
              </a:rPr>
              <a:t>Śnieżki z nieba spadają, życzenia zdrowych świąt składają.</a:t>
            </a:r>
          </a:p>
          <a:p>
            <a:pPr algn="ctr"/>
            <a:r>
              <a:rPr lang="pl-PL" sz="2000" dirty="0">
                <a:latin typeface="Comic Sans MS" panose="030F0702030302020204" pitchFamily="66" charset="0"/>
              </a:rPr>
              <a:t>Niech te święta będą wyjątkowe, a prezenty odlotowe.</a:t>
            </a:r>
          </a:p>
        </p:txBody>
      </p:sp>
    </p:spTree>
    <p:extLst>
      <p:ext uri="{BB962C8B-B14F-4D97-AF65-F5344CB8AC3E}">
        <p14:creationId xmlns:p14="http://schemas.microsoft.com/office/powerpoint/2010/main" val="40799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462" y="1608407"/>
            <a:ext cx="2702169" cy="93550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Autor:</a:t>
            </a:r>
          </a:p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Klaudia </a:t>
            </a:r>
            <a:r>
              <a:rPr lang="pl-PL" dirty="0" err="1">
                <a:latin typeface="Comic Sans MS" panose="030F0702030302020204" pitchFamily="66" charset="0"/>
              </a:rPr>
              <a:t>Kapicka</a:t>
            </a: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5462" y="2930769"/>
            <a:ext cx="478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anose="030F0702030302020204" pitchFamily="66" charset="0"/>
              </a:rPr>
              <a:t>Muzyka:</a:t>
            </a:r>
          </a:p>
          <a:p>
            <a:r>
              <a:rPr lang="pl-PL" dirty="0">
                <a:latin typeface="Comic Sans MS" panose="030F0702030302020204" pitchFamily="66" charset="0"/>
              </a:rPr>
              <a:t>Ania Dąbrowska „Daj coś od siebie”</a:t>
            </a:r>
          </a:p>
        </p:txBody>
      </p:sp>
    </p:spTree>
    <p:extLst>
      <p:ext uri="{BB962C8B-B14F-4D97-AF65-F5344CB8AC3E}">
        <p14:creationId xmlns:p14="http://schemas.microsoft.com/office/powerpoint/2010/main" val="4653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575</TotalTime>
  <Words>341</Words>
  <Application>Microsoft Office PowerPoint</Application>
  <PresentationFormat>Panoramiczny</PresentationFormat>
  <Paragraphs>18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Comic Sans MS</vt:lpstr>
      <vt:lpstr>Para</vt:lpstr>
      <vt:lpstr>PRZYGOTOWANIA DO ŚWIĄT W MOIM DOMU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PRZYGOTOWYWANIA DO ŚWIĄT W MOIM DOMU</dc:title>
  <dc:creator>Dom</dc:creator>
  <cp:lastModifiedBy>Lord Imperator</cp:lastModifiedBy>
  <cp:revision>31</cp:revision>
  <dcterms:created xsi:type="dcterms:W3CDTF">2020-12-03T11:56:42Z</dcterms:created>
  <dcterms:modified xsi:type="dcterms:W3CDTF">2020-12-16T20:06:57Z</dcterms:modified>
</cp:coreProperties>
</file>