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490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9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71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0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8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6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4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3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2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4F07FD-8FAF-DE4A-A6EC-7E70B1B92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Rock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4A3F783-58CB-2748-8F2A-D8353059B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124425" y="3407395"/>
            <a:ext cx="9755187" cy="550333"/>
          </a:xfrm>
        </p:spPr>
        <p:txBody>
          <a:bodyPr/>
          <a:lstStyle/>
          <a:p>
            <a:r>
              <a:rPr lang="pl-PL"/>
              <a:t>And rock and roll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6D76A9A-9730-3140-9AD5-AE77A934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-426039"/>
            <a:ext cx="6384774" cy="5418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978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66B3C-C464-A24B-8FC8-505E31E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pl-PL"/>
              <a:t>Główne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FBFE52-9CE0-C148-8958-D6E759AEC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15932"/>
            <a:ext cx="7039655" cy="3536820"/>
          </a:xfrm>
        </p:spPr>
        <p:txBody>
          <a:bodyPr/>
          <a:lstStyle/>
          <a:p>
            <a:r>
              <a:rPr lang="pl-PL" b="1" i="0">
                <a:solidFill>
                  <a:srgbClr val="202122"/>
                </a:solidFill>
                <a:effectLst/>
                <a:latin typeface="-apple-system"/>
              </a:rPr>
              <a:t>Rock – gatunek muzyki rozrywkowej powstały w połowie XX wieku  w stanach zjednoczonych￼￼ </a:t>
            </a:r>
            <a:r>
              <a:rPr lang="pl-PL" b="1" i="0" u="none" strike="noStrike">
                <a:solidFill>
                  <a:srgbClr val="6B4BA1"/>
                </a:solidFill>
                <a:effectLst/>
                <a:latin typeface="-apple-system"/>
              </a:rPr>
              <a:t>￼￼￼￼￼￼</a:t>
            </a:r>
            <a:endParaRPr lang="pl-PL" b="1" i="0">
              <a:solidFill>
                <a:srgbClr val="202122"/>
              </a:solidFill>
              <a:effectLst/>
              <a:latin typeface="-apple-system"/>
            </a:endParaRPr>
          </a:p>
          <a:p>
            <a:r>
              <a:rPr lang="pl-PL" b="1" i="0">
                <a:solidFill>
                  <a:srgbClr val="202122"/>
                </a:solidFill>
                <a:effectLst/>
                <a:latin typeface="-apple-system"/>
              </a:rPr>
              <a:t> Sama nazwa „rock” jest skrótem od „rock and roll”, choć można uznawać owe dwa pojęcia za odmienne od siebie </a:t>
            </a:r>
            <a:r>
              <a:rPr lang="pl-PL" b="1" i="0" u="none" strike="noStrike">
                <a:solidFill>
                  <a:srgbClr val="DD3333"/>
                </a:solidFill>
                <a:effectLst/>
                <a:latin typeface="-apple-system"/>
              </a:rPr>
              <a:t>￼￼￼￼￼￼￼￼￼￼￼￼￼￼￼￼</a:t>
            </a:r>
            <a:endParaRPr lang="pl-PL" b="1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4EB9360-778E-DB48-B138-AB5FDB88D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38" y="591911"/>
            <a:ext cx="3033208" cy="4285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55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6CAAB-6F19-A74A-BBA5-C7A49C96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424"/>
            <a:ext cx="10396882" cy="1151965"/>
          </a:xfrm>
        </p:spPr>
        <p:txBody>
          <a:bodyPr/>
          <a:lstStyle/>
          <a:p>
            <a:r>
              <a:rPr lang="pl-PL"/>
              <a:t>Podstawowe cechy rocka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4DDDA-A003-F74D-9093-8DED299A27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14102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pl-PL"/>
              <a:t>Wszystkie style rockowe charakteryzują się brzmieniem opartym na różnego rodzaju gitarach (zwykle elektrycznych, elektrycznych basowych) i perkusji, z wyraźnie zarysowanym rytmem i śpiewem, wywodzącym się z bluesa, oraz sposobem wolnej improwizacji w trakcie grania utworów, wywodzącym się z jazzu. Ważną cechą muzyki rockowej, nieobecną w muzyce poważnej, jest zespołowość w procesie tworzenia; muzyka jest bowiem tworzona zespołowo i trudna do odtworzenia, gdy nie jest grana przez oryginalny zespół (zob. Tribute band), często jest też zespołowo komponowana. Niekiedy w sposób dynamiczny, kiedy to zainicjowany motyw muzyczny w serii jamów przetwarzany jest w utwór, który w swej końcowej fazie rzadko przypomina swą wyjściową formę. W muzyce rockowej, podobnie jak w jazzie, kompozytor i wykonawca to najczęściej ta sama osoba lub grupa osób, a komponowanie i wykonywanie muzyki są często jednym procesem.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5788A80-4440-804F-8482-542EA0C7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50" y="3862048"/>
            <a:ext cx="4791074" cy="239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21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7C550-2FAD-C544-BA3E-3B972621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76" y="0"/>
            <a:ext cx="10396882" cy="1151965"/>
          </a:xfrm>
        </p:spPr>
        <p:txBody>
          <a:bodyPr>
            <a:normAutofit/>
          </a:bodyPr>
          <a:lstStyle/>
          <a:p>
            <a:r>
              <a:rPr lang="pl-PL"/>
              <a:t>Przykłady zespołów rockowych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6A7F3-5106-0147-8FF1-B956A0291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3476" y="-924943"/>
            <a:ext cx="7011080" cy="655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/>
          </a:p>
          <a:p>
            <a:endParaRPr lang="pl-PL"/>
          </a:p>
          <a:p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/>
              <a:t>the Beatles – zespół rockowy z Liverpoolu, istniejący od 1960 (jako The Quarrymen od 1957) do 1970.</a:t>
            </a:r>
          </a:p>
          <a:p>
            <a:pPr marL="0" indent="0">
              <a:buNone/>
            </a:pPr>
            <a:r>
              <a:rPr lang="pl-PL"/>
              <a:t>Red Hot Chili Peppers – kalifornijski zespół założony w 1983 roku grający funk rock.</a:t>
            </a:r>
          </a:p>
          <a:p>
            <a:pPr marL="0" indent="0">
              <a:buNone/>
            </a:pPr>
            <a:r>
              <a:rPr lang="pl-PL"/>
              <a:t>Nirvana – amerykański zespół grunge’owy, założony przez wokalistę i gitarzystę Kurta Cobaina i basistę Krista Novoselica w Aberdeen (USA) w 1987.…</a:t>
            </a:r>
          </a:p>
          <a:p>
            <a:pPr marL="0" indent="0">
              <a:buNone/>
            </a:pPr>
            <a:r>
              <a:rPr lang="pl-PL"/>
              <a:t>Radiohead – zespół rockowy założony w 1986 roku w Oxfordshire w Wielkiej Brytanii pod nazwą On a Friday. </a:t>
            </a:r>
          </a:p>
          <a:p>
            <a:pPr marL="0" indent="0">
              <a:buNone/>
            </a:pPr>
            <a:r>
              <a:rPr lang="pl-PL"/>
              <a:t>U2 to irlandzki zespół rockowy, powstały w Dublinie w roku 1976. </a:t>
            </a:r>
          </a:p>
          <a:p>
            <a:pPr marL="0" indent="0">
              <a:buNone/>
            </a:pPr>
            <a:r>
              <a:rPr lang="pl-PL"/>
              <a:t>The Rolling Stones – brytyjski zespół rockowy założony w Dartford w 1962 roku.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8BB940E-28D0-2246-A8B0-E8BC999AE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8" y="1151965"/>
            <a:ext cx="4829038" cy="2720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8457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3C967-715A-E545-BCCC-DF47DECB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9" y="15512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/>
              <a:t>Rock and roll</a:t>
            </a:r>
            <a:br>
              <a:rPr lang="pl-PL"/>
            </a:b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62EAA5-99C4-FA46-933A-FB67EA3911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479" y="-783167"/>
            <a:ext cx="7631188" cy="7171431"/>
          </a:xfrm>
        </p:spPr>
        <p:txBody>
          <a:bodyPr>
            <a:normAutofit fontScale="92500" lnSpcReduction="20000"/>
          </a:bodyPr>
          <a:lstStyle/>
          <a:p>
            <a:r>
              <a:rPr lang="pl-PL"/>
              <a:t>Rock and roll lub rock ‘n’ roll </a:t>
            </a:r>
            <a:r>
              <a:rPr lang="pl-PL" b="0" i="0">
                <a:solidFill>
                  <a:srgbClr val="202122"/>
                </a:solidFill>
                <a:effectLst/>
                <a:latin typeface="-apple-system"/>
              </a:rPr>
              <a:t>podstawowa</a:t>
            </a:r>
            <a:r>
              <a:rPr lang="pl-PL" b="0" i="0">
                <a:effectLst/>
                <a:latin typeface="-apple-system"/>
              </a:rPr>
              <a:t> forma leżąca u fundamentów wszystkich stylów </a:t>
            </a:r>
            <a:r>
              <a:rPr lang="pl-PL">
                <a:latin typeface="-apple-system"/>
              </a:rPr>
              <a:t>rockowych</a:t>
            </a:r>
            <a:r>
              <a:rPr lang="pl-PL" b="0" i="0">
                <a:effectLst/>
                <a:latin typeface="-apple-system"/>
              </a:rPr>
              <a:t>. Samo określenie „rock and roll” zostało zaczerpnięte bezpośrednio z tradycji </a:t>
            </a:r>
            <a:r>
              <a:rPr lang="pl-PL">
                <a:latin typeface="-apple-system"/>
              </a:rPr>
              <a:t>bluesa</a:t>
            </a:r>
            <a:r>
              <a:rPr lang="pl-PL" b="0" i="0">
                <a:effectLst/>
                <a:latin typeface="-apple-system"/>
              </a:rPr>
              <a:t>. Po raz pierwszy wyrażenie to w znaczeniu stylu muzycznego zostało użyte przez </a:t>
            </a:r>
            <a:r>
              <a:rPr lang="pl-PL">
                <a:latin typeface="-apple-system"/>
              </a:rPr>
              <a:t>Alana Freeda</a:t>
            </a:r>
            <a:r>
              <a:rPr lang="pl-PL" b="0" i="0">
                <a:effectLst/>
                <a:latin typeface="-apple-system"/>
              </a:rPr>
              <a:t> w 1951 roku. Wywodzi się z uproszczonego i zredukowanego, do trzech lub czterech </a:t>
            </a:r>
            <a:r>
              <a:rPr lang="pl-PL">
                <a:latin typeface="-apple-system"/>
              </a:rPr>
              <a:t>akordów</a:t>
            </a:r>
            <a:r>
              <a:rPr lang="pl-PL" b="0" i="0" u="none" strike="noStrike">
                <a:effectLst/>
                <a:latin typeface="-apple-system"/>
              </a:rPr>
              <a:t>￼￼￼￼￼￼</a:t>
            </a:r>
            <a:r>
              <a:rPr lang="pl-PL" b="0" i="0">
                <a:effectLst/>
                <a:latin typeface="-apple-system"/>
              </a:rPr>
              <a:t>, schematu bluesowego granego w szybkim </a:t>
            </a:r>
            <a:r>
              <a:rPr lang="pl-PL">
                <a:latin typeface="-apple-system"/>
              </a:rPr>
              <a:t>tempie</a:t>
            </a:r>
            <a:r>
              <a:rPr lang="pl-PL" b="0" i="0">
                <a:effectLst/>
                <a:latin typeface="-apple-system"/>
              </a:rPr>
              <a:t> przy pomocy zelektryfikowanych instrumentów. Dodatkowo obejmuje wpływy </a:t>
            </a:r>
            <a:r>
              <a:rPr lang="pl-PL">
                <a:latin typeface="-apple-system"/>
              </a:rPr>
              <a:t>rhythm and bluesa</a:t>
            </a:r>
            <a:r>
              <a:rPr lang="pl-PL" b="0" i="0">
                <a:effectLst/>
                <a:latin typeface="-apple-system"/>
              </a:rPr>
              <a:t>, </a:t>
            </a:r>
            <a:r>
              <a:rPr lang="pl-PL">
                <a:latin typeface="-apple-system"/>
              </a:rPr>
              <a:t>country</a:t>
            </a:r>
            <a:r>
              <a:rPr lang="pl-PL" b="0" i="0">
                <a:effectLst/>
                <a:latin typeface="-apple-system"/>
              </a:rPr>
              <a:t> i </a:t>
            </a:r>
            <a:r>
              <a:rPr lang="pl-PL">
                <a:latin typeface="-apple-system"/>
              </a:rPr>
              <a:t>tradycyjnego jazzu￼</a:t>
            </a:r>
            <a:r>
              <a:rPr lang="pl-PL" b="0" i="0">
                <a:effectLst/>
                <a:latin typeface="-apple-system"/>
              </a:rPr>
              <a:t>. Pierwszy raz został użyty w piosence </a:t>
            </a:r>
            <a:r>
              <a:rPr lang="pl-PL">
                <a:latin typeface="-apple-system"/>
              </a:rPr>
              <a:t>Trixie</a:t>
            </a:r>
            <a:r>
              <a:rPr lang="pl-PL" b="0" i="0" u="none" strike="noStrike">
                <a:effectLst/>
                <a:latin typeface="-apple-system"/>
              </a:rPr>
              <a:t>￼￼￼￼￼￼￼￼￼￼￼￼￼￼￼</a:t>
            </a:r>
            <a:r>
              <a:rPr lang="pl-PL">
                <a:latin typeface="-apple-system"/>
              </a:rPr>
              <a:t> Smith</a:t>
            </a:r>
            <a:r>
              <a:rPr lang="pl-PL" b="0" i="0">
                <a:effectLst/>
                <a:latin typeface="-apple-system"/>
              </a:rPr>
              <a:t> </a:t>
            </a:r>
            <a:r>
              <a:rPr lang="pl-PL" b="0" i="1">
                <a:effectLst/>
                <a:latin typeface="-apple-system"/>
              </a:rPr>
              <a:t>„My Man Rocks Me (With One Steady Roll)”</a:t>
            </a:r>
            <a:r>
              <a:rPr lang="pl-PL" b="0" i="0">
                <a:effectLst/>
                <a:latin typeface="-apple-system"/>
              </a:rPr>
              <a:t> 1922 r.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933234E-8F64-3544-9581-0B2C13919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05" y="446058"/>
            <a:ext cx="3071812" cy="3071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133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6AB3D1-AC5C-0947-94D8-24F84359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pl-PL"/>
              <a:t>Cechy rock and rolla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BD65BD-EA58-3147-AD42-B44E51A671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95" y="1410159"/>
            <a:ext cx="10876870" cy="4037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/>
              <a:t>Cechami charakterystycznymi rock and rolla są:
prostota harmoniczna i rytmiczna
najczęściej szybsze i agresywniejsze brzmienie niż w dotychczasowej muzyce rozrywkowej
skład zespołu, który wykrystalizował się pod wpływem wzorcowej grupy Muddy’ego Watersa – śpiew (często wielogłosowy), gitara prowadząca, gitara rytmiczna, gitara basowa, pianino lub organy i perkusja
proste w formie, lecz często głębokie w treści teksty dotyczące miłości i spraw młodzieży.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FD97A02-3B45-334B-90D2-EACE0B94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72" y="99022"/>
            <a:ext cx="4091668" cy="299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830708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349BF-A1E1-1148-BA43-FA8E073D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pl-PL"/>
              <a:t>Artyści grający rock and roll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713A9-28E1-434B-9A83-B84225EFCB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25351"/>
            <a:ext cx="7682593" cy="3311189"/>
          </a:xfrm>
        </p:spPr>
        <p:txBody>
          <a:bodyPr>
            <a:normAutofit fontScale="85000" lnSpcReduction="10000"/>
          </a:bodyPr>
          <a:lstStyle/>
          <a:p>
            <a:r>
              <a:rPr lang="pl-PL"/>
              <a:t>Elvis Aaron Presley (ur. 8 stycznia 1935 w Tupelo, zm. 16 sierpnia 1977 w Memphis) – piosenkarz amerykański.https://youtu.be/gj0Rz-uP4Mk</a:t>
            </a:r>
          </a:p>
          <a:p>
            <a:r>
              <a:rPr lang="pl-PL"/>
              <a:t>Charles Edward Anderson Berry, znany jako Chuck Berry (ur. 18 października 1926 w St. Louis) – amerykański muzyk, kompozytor piosenek, wokalistahttps://youtu.be/6swgiM9vSEE</a:t>
            </a:r>
          </a:p>
          <a:p>
            <a:r>
              <a:rPr lang="pl-PL"/>
              <a:t>Buddy Holly (ur. 7 września 1936 r. w Lubbock, zm. 3 lutego 1959 r.), prawdziwe nazwisko Charles Hardin Holleyhttps://youtu.be/kemivUKb4f4</a:t>
            </a:r>
          </a:p>
          <a:p>
            <a:r>
              <a:rPr lang="pl-PL"/>
              <a:t>Jerry Lee Lewis (ur. 29 września 1935 w Ferriday, Luizjana) – amerykański piosenkarz i pianista związany z wczesnym rock and rollem.https://youtu.be/ZD8YPY8RBQc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8386B064-6955-C74E-96BB-446F18E8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93" y="1151965"/>
            <a:ext cx="3677329" cy="36773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479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9546DD-BEAA-874E-BF96-CDF8DDE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14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/>
              <a:t>Dziękuję za uwagę Zosia zawadzka</a:t>
            </a:r>
            <a:br>
              <a:rPr lang="pl-PL"/>
            </a:br>
            <a:r>
              <a:rPr lang="pl-PL"/>
              <a:t>😀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55DEBDD-5838-664C-878D-A96F9CA613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46" y="1136121"/>
            <a:ext cx="5085821" cy="50858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9FC656FD-F866-144D-886E-C61834AA7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0" y="1618191"/>
            <a:ext cx="4603751" cy="46037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954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Wydarzenie główne</vt:lpstr>
      <vt:lpstr>Rock </vt:lpstr>
      <vt:lpstr>Główne informacje</vt:lpstr>
      <vt:lpstr>Podstawowe cechy rocka</vt:lpstr>
      <vt:lpstr>Przykłady zespołów rockowych</vt:lpstr>
      <vt:lpstr>Rock and roll </vt:lpstr>
      <vt:lpstr>Cechy rock and rolla</vt:lpstr>
      <vt:lpstr>Artyści grający rock and roll</vt:lpstr>
      <vt:lpstr>Dziękuję za uwagę Zosia zawadzka 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</dc:title>
  <dc:creator>Nieznany użytkownik</dc:creator>
  <cp:lastModifiedBy>ziopkazawadzka@gmail.com</cp:lastModifiedBy>
  <cp:revision>7</cp:revision>
  <dcterms:created xsi:type="dcterms:W3CDTF">2020-10-24T10:31:52Z</dcterms:created>
  <dcterms:modified xsi:type="dcterms:W3CDTF">2020-10-26T16:19:22Z</dcterms:modified>
</cp:coreProperties>
</file>