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6" r:id="rId3"/>
    <p:sldId id="264" r:id="rId4"/>
    <p:sldId id="265" r:id="rId5"/>
    <p:sldId id="268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97087C-7493-4E6A-9462-E21DC687F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396" y="223476"/>
            <a:ext cx="10117123" cy="1137845"/>
          </a:xfrm>
        </p:spPr>
        <p:txBody>
          <a:bodyPr>
            <a:noAutofit/>
          </a:bodyPr>
          <a:lstStyle/>
          <a:p>
            <a:pPr algn="ctr"/>
            <a:r>
              <a:rPr lang="pl-PL" sz="40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WYNIKI </a:t>
            </a:r>
            <a:r>
              <a:rPr lang="pl-PL" sz="4000" dirty="0" err="1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SzkolnEGO</a:t>
            </a:r>
            <a:r>
              <a:rPr lang="pl-PL" sz="40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pl-PL" sz="4000" dirty="0" err="1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konkurSU</a:t>
            </a:r>
            <a:r>
              <a:rPr lang="pl-PL" sz="40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 </a:t>
            </a:r>
            <a:r>
              <a:rPr lang="pl-PL" sz="4000" dirty="0" err="1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plastycznEGO</a:t>
            </a:r>
            <a:endParaRPr lang="pl-PL" sz="4000" dirty="0">
              <a:solidFill>
                <a:schemeClr val="bg2">
                  <a:lumMod val="5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05DA23F-2EA9-46EE-9807-C347D7CFD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7640" y="1568741"/>
            <a:ext cx="7264866" cy="1587094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70000"/>
              </a:lnSpc>
            </a:pPr>
            <a:r>
              <a:rPr lang="pl-PL" sz="8000" dirty="0">
                <a:latin typeface="Baskerville Old Face" panose="02020602080505020303" pitchFamily="18" charset="0"/>
              </a:rPr>
              <a:t>NA SZOPKĘ BOŻONARODZENIOWĄ</a:t>
            </a:r>
          </a:p>
          <a:p>
            <a:pPr algn="ctr">
              <a:lnSpc>
                <a:spcPct val="170000"/>
              </a:lnSpc>
            </a:pPr>
            <a:r>
              <a:rPr lang="pl-PL" sz="12300" dirty="0">
                <a:solidFill>
                  <a:schemeClr val="accent4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BÓG SIĘ RODZI …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E37BC1E-B7FB-4055-94E6-359C04319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33" y="929589"/>
            <a:ext cx="2771261" cy="222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4CF2AA9-3BA5-43E8-8427-7FAAFC843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33" y="3606910"/>
            <a:ext cx="11970667" cy="303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0813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>
            <a:extLst>
              <a:ext uri="{FF2B5EF4-FFF2-40B4-BE49-F238E27FC236}">
                <a16:creationId xmlns:a16="http://schemas.microsoft.com/office/drawing/2014/main" id="{F00B6D2C-F974-41F1-A69F-34C25EB0E5BC}"/>
              </a:ext>
            </a:extLst>
          </p:cNvPr>
          <p:cNvSpPr txBox="1">
            <a:spLocks/>
          </p:cNvSpPr>
          <p:nvPr/>
        </p:nvSpPr>
        <p:spPr>
          <a:xfrm>
            <a:off x="394281" y="1645233"/>
            <a:ext cx="4328721" cy="33713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96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I miejsce </a:t>
            </a:r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zajęła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w kategorii praca rodzinna:</a:t>
            </a:r>
            <a:endParaRPr lang="pl-PL" sz="16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Alicja Żmuda </a:t>
            </a: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z kl.4a</a:t>
            </a:r>
          </a:p>
          <a:p>
            <a:pPr algn="ctr"/>
            <a:r>
              <a:rPr lang="pl-PL" sz="5600" dirty="0">
                <a:solidFill>
                  <a:schemeClr val="tx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6000" dirty="0">
                <a:latin typeface="Baskerville Old Face" panose="02020602080505020303" pitchFamily="18" charset="0"/>
              </a:rPr>
              <a:t>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81DFF4E-349B-4EEF-852E-6C9DB9981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131" y="554663"/>
            <a:ext cx="6331873" cy="590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127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>
            <a:extLst>
              <a:ext uri="{FF2B5EF4-FFF2-40B4-BE49-F238E27FC236}">
                <a16:creationId xmlns:a16="http://schemas.microsoft.com/office/drawing/2014/main" id="{F00B6D2C-F974-41F1-A69F-34C25EB0E5BC}"/>
              </a:ext>
            </a:extLst>
          </p:cNvPr>
          <p:cNvSpPr txBox="1">
            <a:spLocks/>
          </p:cNvSpPr>
          <p:nvPr/>
        </p:nvSpPr>
        <p:spPr>
          <a:xfrm>
            <a:off x="95076" y="1607482"/>
            <a:ext cx="4328721" cy="33713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96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I miejsce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zajął w kategorii praca rodzinna:</a:t>
            </a:r>
            <a:endParaRPr lang="pl-PL" sz="16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Igor </a:t>
            </a:r>
            <a:r>
              <a:rPr lang="pl-PL" sz="16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Matyjasz</a:t>
            </a:r>
            <a:endParaRPr lang="pl-PL" sz="16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z kl. 6b </a:t>
            </a:r>
          </a:p>
          <a:p>
            <a:pPr algn="ctr"/>
            <a:r>
              <a:rPr lang="pl-PL" sz="5600" dirty="0">
                <a:solidFill>
                  <a:schemeClr val="tx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6000" dirty="0">
                <a:latin typeface="Baskerville Old Face" panose="02020602080505020303" pitchFamily="18" charset="0"/>
              </a:rPr>
              <a:t> </a:t>
            </a: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F7917BE-E649-47D1-B097-168B5CEB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027" y="663721"/>
            <a:ext cx="7844897" cy="525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548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>
            <a:extLst>
              <a:ext uri="{FF2B5EF4-FFF2-40B4-BE49-F238E27FC236}">
                <a16:creationId xmlns:a16="http://schemas.microsoft.com/office/drawing/2014/main" id="{F00B6D2C-F974-41F1-A69F-34C25EB0E5BC}"/>
              </a:ext>
            </a:extLst>
          </p:cNvPr>
          <p:cNvSpPr txBox="1">
            <a:spLocks/>
          </p:cNvSpPr>
          <p:nvPr/>
        </p:nvSpPr>
        <p:spPr>
          <a:xfrm>
            <a:off x="394281" y="1645233"/>
            <a:ext cx="4328721" cy="33713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96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I miejsce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zajął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w kategorii praca rodzinna:</a:t>
            </a:r>
            <a:endParaRPr lang="pl-PL" sz="16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Adam Nijak</a:t>
            </a: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z kl. 6b </a:t>
            </a:r>
          </a:p>
          <a:p>
            <a:pPr algn="ctr"/>
            <a:r>
              <a:rPr lang="pl-PL" sz="5600" dirty="0">
                <a:solidFill>
                  <a:schemeClr val="tx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6000" dirty="0">
                <a:latin typeface="Baskerville Old Face" panose="02020602080505020303" pitchFamily="18" charset="0"/>
              </a:rPr>
              <a:t> </a:t>
            </a:r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A5A2A83-96E9-4736-AE41-43E78A2B3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161" y="826764"/>
            <a:ext cx="6107185" cy="540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736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>
            <a:extLst>
              <a:ext uri="{FF2B5EF4-FFF2-40B4-BE49-F238E27FC236}">
                <a16:creationId xmlns:a16="http://schemas.microsoft.com/office/drawing/2014/main" id="{F00B6D2C-F974-41F1-A69F-34C25EB0E5BC}"/>
              </a:ext>
            </a:extLst>
          </p:cNvPr>
          <p:cNvSpPr txBox="1">
            <a:spLocks/>
          </p:cNvSpPr>
          <p:nvPr/>
        </p:nvSpPr>
        <p:spPr>
          <a:xfrm>
            <a:off x="394281" y="1645233"/>
            <a:ext cx="4328721" cy="39753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96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I miejsce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zajęła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w kategorii praca rodzinna:</a:t>
            </a:r>
            <a:endParaRPr lang="pl-PL" sz="16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Agnieszka Raszewska</a:t>
            </a: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z kl. 6b </a:t>
            </a:r>
          </a:p>
          <a:p>
            <a:pPr algn="ctr"/>
            <a:r>
              <a:rPr lang="pl-PL" sz="5600" dirty="0">
                <a:solidFill>
                  <a:schemeClr val="tx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6000" dirty="0">
                <a:latin typeface="Baskerville Old Face" panose="02020602080505020303" pitchFamily="18" charset="0"/>
              </a:rPr>
              <a:t> </a:t>
            </a:r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528485C-D849-4F48-B50C-F9B747AD8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936" y="1528093"/>
            <a:ext cx="7757783" cy="4579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032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>
            <a:extLst>
              <a:ext uri="{FF2B5EF4-FFF2-40B4-BE49-F238E27FC236}">
                <a16:creationId xmlns:a16="http://schemas.microsoft.com/office/drawing/2014/main" id="{F00B6D2C-F974-41F1-A69F-34C25EB0E5BC}"/>
              </a:ext>
            </a:extLst>
          </p:cNvPr>
          <p:cNvSpPr txBox="1">
            <a:spLocks/>
          </p:cNvSpPr>
          <p:nvPr/>
        </p:nvSpPr>
        <p:spPr>
          <a:xfrm>
            <a:off x="394281" y="1645233"/>
            <a:ext cx="4328721" cy="39753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96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I miejsce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zajęła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w kategorii praca indywidualna:</a:t>
            </a:r>
            <a:endParaRPr lang="pl-PL" sz="16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Julia </a:t>
            </a:r>
            <a:r>
              <a:rPr lang="pl-PL" sz="16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Militowska</a:t>
            </a:r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z kl. 7 </a:t>
            </a:r>
          </a:p>
          <a:p>
            <a:pPr algn="ctr"/>
            <a:r>
              <a:rPr lang="pl-PL" sz="5600" dirty="0">
                <a:solidFill>
                  <a:schemeClr val="tx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6000" dirty="0">
                <a:latin typeface="Baskerville Old Face" panose="02020602080505020303" pitchFamily="18" charset="0"/>
              </a:rPr>
              <a:t>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A7B2F3-FFA5-46C5-A094-957C4A92E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46" y="1761687"/>
            <a:ext cx="6151408" cy="4576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126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>
            <a:extLst>
              <a:ext uri="{FF2B5EF4-FFF2-40B4-BE49-F238E27FC236}">
                <a16:creationId xmlns:a16="http://schemas.microsoft.com/office/drawing/2014/main" id="{F00B6D2C-F974-41F1-A69F-34C25EB0E5BC}"/>
              </a:ext>
            </a:extLst>
          </p:cNvPr>
          <p:cNvSpPr txBox="1">
            <a:spLocks/>
          </p:cNvSpPr>
          <p:nvPr/>
        </p:nvSpPr>
        <p:spPr>
          <a:xfrm>
            <a:off x="335558" y="1441304"/>
            <a:ext cx="4328721" cy="39753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96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II miejsce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zajęła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w kategorii praca indywidualna:</a:t>
            </a:r>
            <a:endParaRPr lang="pl-PL" sz="16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Małgorzata Tarnawska </a:t>
            </a: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z kl. 6b </a:t>
            </a:r>
          </a:p>
          <a:p>
            <a:pPr algn="ctr"/>
            <a:r>
              <a:rPr lang="pl-PL" sz="5600" dirty="0">
                <a:solidFill>
                  <a:schemeClr val="tx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6000" dirty="0">
                <a:latin typeface="Baskerville Old Face" panose="02020602080505020303" pitchFamily="18" charset="0"/>
              </a:rPr>
              <a:t> </a:t>
            </a:r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50F2A05-2A22-4479-9514-A7FB8CB7A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568" y="2097248"/>
            <a:ext cx="6148864" cy="421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389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>
            <a:extLst>
              <a:ext uri="{FF2B5EF4-FFF2-40B4-BE49-F238E27FC236}">
                <a16:creationId xmlns:a16="http://schemas.microsoft.com/office/drawing/2014/main" id="{F00B6D2C-F974-41F1-A69F-34C25EB0E5BC}"/>
              </a:ext>
            </a:extLst>
          </p:cNvPr>
          <p:cNvSpPr txBox="1">
            <a:spLocks/>
          </p:cNvSpPr>
          <p:nvPr/>
        </p:nvSpPr>
        <p:spPr>
          <a:xfrm>
            <a:off x="335558" y="1441304"/>
            <a:ext cx="4328721" cy="39753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96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1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III miejsce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zajęła </a:t>
            </a:r>
          </a:p>
          <a:p>
            <a:pPr algn="ctr"/>
            <a:r>
              <a:rPr lang="pl-PL" sz="9600" dirty="0">
                <a:solidFill>
                  <a:schemeClr val="bg2">
                    <a:lumMod val="50000"/>
                  </a:schemeClr>
                </a:solidFill>
                <a:latin typeface="Baskerville Old Face" panose="02020602080505020303" pitchFamily="18" charset="0"/>
              </a:rPr>
              <a:t>w kategorii praca indywidualna:</a:t>
            </a:r>
            <a:endParaRPr lang="pl-PL" sz="16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Marta </a:t>
            </a:r>
            <a:r>
              <a:rPr lang="pl-PL" sz="160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Zawołowicz</a:t>
            </a:r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r>
              <a:rPr lang="pl-PL" sz="16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 z kl. 6b </a:t>
            </a:r>
          </a:p>
          <a:p>
            <a:pPr algn="ctr"/>
            <a:r>
              <a:rPr lang="pl-PL" sz="5600" dirty="0">
                <a:solidFill>
                  <a:schemeClr val="tx2">
                    <a:lumMod val="40000"/>
                    <a:lumOff val="60000"/>
                  </a:schemeClr>
                </a:solidFill>
                <a:latin typeface="Baskerville Old Face" panose="02020602080505020303" pitchFamily="18" charset="0"/>
              </a:rPr>
              <a:t> </a:t>
            </a: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endParaRPr lang="pl-PL" sz="6000" dirty="0">
              <a:latin typeface="Baskerville Old Face" panose="02020602080505020303" pitchFamily="18" charset="0"/>
            </a:endParaRPr>
          </a:p>
          <a:p>
            <a:pPr algn="ctr"/>
            <a:r>
              <a:rPr lang="pl-PL" sz="6000" dirty="0">
                <a:latin typeface="Baskerville Old Face" panose="02020602080505020303" pitchFamily="18" charset="0"/>
              </a:rPr>
              <a:t> </a:t>
            </a:r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7540A44-5C09-40E3-B8F7-8A47329A3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279" y="1441304"/>
            <a:ext cx="3440453" cy="459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1C24531-6AF3-4B89-AABD-55910B708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520" y="384599"/>
            <a:ext cx="3255196" cy="5450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1449775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</TotalTime>
  <Words>128</Words>
  <Application>Microsoft Office PowerPoint</Application>
  <PresentationFormat>Panoramiczny</PresentationFormat>
  <Paragraphs>78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Baskerville Old Face</vt:lpstr>
      <vt:lpstr>Century Gothic</vt:lpstr>
      <vt:lpstr>Wingdings 3</vt:lpstr>
      <vt:lpstr>Wycinek</vt:lpstr>
      <vt:lpstr>WYNIKI SzkolnEGO konkurSU plastycznEGO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DYPLOM</dc:title>
  <dc:creator>Jakub Goździńśki</dc:creator>
  <cp:lastModifiedBy>Piesik</cp:lastModifiedBy>
  <cp:revision>15</cp:revision>
  <dcterms:created xsi:type="dcterms:W3CDTF">2019-12-15T11:54:38Z</dcterms:created>
  <dcterms:modified xsi:type="dcterms:W3CDTF">2020-01-12T15:00:35Z</dcterms:modified>
</cp:coreProperties>
</file>