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3" r:id="rId7"/>
    <p:sldId id="258" r:id="rId8"/>
    <p:sldId id="262" r:id="rId9"/>
    <p:sldId id="264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BF93-59F4-48EA-8D2A-E6E851838BCB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184A-533B-4178-A76C-1B143194B3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043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BF93-59F4-48EA-8D2A-E6E851838BCB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184A-533B-4178-A76C-1B143194B3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529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BF93-59F4-48EA-8D2A-E6E851838BCB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184A-533B-4178-A76C-1B143194B3BD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176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BF93-59F4-48EA-8D2A-E6E851838BCB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184A-533B-4178-A76C-1B143194B3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6903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BF93-59F4-48EA-8D2A-E6E851838BCB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184A-533B-4178-A76C-1B143194B3BD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0322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BF93-59F4-48EA-8D2A-E6E851838BCB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184A-533B-4178-A76C-1B143194B3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9506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BF93-59F4-48EA-8D2A-E6E851838BCB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184A-533B-4178-A76C-1B143194B3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1524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BF93-59F4-48EA-8D2A-E6E851838BCB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184A-533B-4178-A76C-1B143194B3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49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BF93-59F4-48EA-8D2A-E6E851838BCB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184A-533B-4178-A76C-1B143194B3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143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BF93-59F4-48EA-8D2A-E6E851838BCB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184A-533B-4178-A76C-1B143194B3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329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BF93-59F4-48EA-8D2A-E6E851838BCB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184A-533B-4178-A76C-1B143194B3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172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BF93-59F4-48EA-8D2A-E6E851838BCB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184A-533B-4178-A76C-1B143194B3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923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BF93-59F4-48EA-8D2A-E6E851838BCB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184A-533B-4178-A76C-1B143194B3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069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BF93-59F4-48EA-8D2A-E6E851838BCB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184A-533B-4178-A76C-1B143194B3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97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BF93-59F4-48EA-8D2A-E6E851838BCB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184A-533B-4178-A76C-1B143194B3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95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BF93-59F4-48EA-8D2A-E6E851838BCB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184A-533B-4178-A76C-1B143194B3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300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0BF93-59F4-48EA-8D2A-E6E851838BCB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0A2184A-533B-4178-A76C-1B143194B3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07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5.wav"/><Relationship Id="rId5" Type="http://schemas.openxmlformats.org/officeDocument/2006/relationships/image" Target="../media/image9.png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54667" y="4168001"/>
            <a:ext cx="7766936" cy="1646302"/>
          </a:xfrm>
        </p:spPr>
        <p:txBody>
          <a:bodyPr/>
          <a:lstStyle/>
          <a:p>
            <a:r>
              <a:rPr lang="pl-PL" sz="6600" dirty="0" smtClean="0"/>
              <a:t>Ignacy </a:t>
            </a:r>
            <a:br>
              <a:rPr lang="pl-PL" sz="6600" dirty="0" smtClean="0"/>
            </a:br>
            <a:r>
              <a:rPr lang="pl-PL" sz="6600" dirty="0" smtClean="0"/>
              <a:t>Krasicki</a:t>
            </a:r>
            <a:br>
              <a:rPr lang="pl-PL" sz="6600" dirty="0" smtClean="0"/>
            </a:br>
            <a:r>
              <a:rPr lang="pl-PL" sz="4400" dirty="0" smtClean="0"/>
              <a:t>1735-1801</a:t>
            </a:r>
            <a:r>
              <a:rPr lang="pl-PL" sz="6600" dirty="0" smtClean="0"/>
              <a:t/>
            </a:r>
            <a:br>
              <a:rPr lang="pl-PL" sz="6600" dirty="0" smtClean="0"/>
            </a:br>
            <a:endParaRPr lang="pl-PL" sz="6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46376" y="7754937"/>
            <a:ext cx="13511784" cy="1703159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6" name="Picture 2" descr="Ignacy Krasicki - biografia, wiersze, utw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39" y="1430868"/>
            <a:ext cx="3706587" cy="485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689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400">
        <p15:prstTrans prst="curtains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0100"/>
          </a:xfrm>
        </p:spPr>
        <p:txBody>
          <a:bodyPr>
            <a:normAutofit/>
          </a:bodyPr>
          <a:lstStyle/>
          <a:p>
            <a:r>
              <a:rPr lang="pl-PL" dirty="0" smtClean="0"/>
              <a:t>Życiorys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409701"/>
            <a:ext cx="8596668" cy="4631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Ignacy Krasicki to polski poeta, prozaik, publicysta oraz komediopisarz. Urodził się w Dubiecku 3 lutego 1735 roku, a zmarł w Berlinie 14 marca 1801 roku. </a:t>
            </a:r>
            <a:r>
              <a:rPr lang="pl-PL" sz="2000" dirty="0" smtClean="0"/>
              <a:t>Wywodził </a:t>
            </a:r>
            <a:r>
              <a:rPr lang="pl-PL" sz="2000" dirty="0"/>
              <a:t>się ze zubożałej szlachty magnackiej – ród herbu Rogala</a:t>
            </a:r>
            <a:r>
              <a:rPr lang="pl-PL" sz="2000" dirty="0" smtClean="0"/>
              <a:t>.</a:t>
            </a:r>
          </a:p>
          <a:p>
            <a:pPr marL="0" indent="0">
              <a:buNone/>
            </a:pPr>
            <a:r>
              <a:rPr lang="pl-PL" sz="2000" dirty="0" smtClean="0"/>
              <a:t>Miał </a:t>
            </a:r>
            <a:r>
              <a:rPr lang="pl-PL" sz="2000" dirty="0"/>
              <a:t>rodzeństwo: czterech braci i dwie starsze </a:t>
            </a:r>
            <a:r>
              <a:rPr lang="pl-PL" sz="2000" dirty="0" smtClean="0"/>
              <a:t>siostry – był wśród nich najstarszy. </a:t>
            </a:r>
            <a:r>
              <a:rPr lang="pl-PL" sz="2000" dirty="0"/>
              <a:t>Kształcony był wraz z braćmi i w 1751 roku wstąpił do seminarium duchownego w Warszawie</a:t>
            </a:r>
            <a:r>
              <a:rPr lang="pl-PL" sz="2000" dirty="0" smtClean="0"/>
              <a:t>.</a:t>
            </a:r>
          </a:p>
          <a:p>
            <a:pPr marL="0" indent="0">
              <a:buNone/>
            </a:pPr>
            <a:r>
              <a:rPr lang="pl-PL" sz="2000" dirty="0"/>
              <a:t>Posiadał następujące tytuły: hrabia Świętego Cesarstwa Rzymskiego, książę sambijski oraz prezydent Trybunału Głównego Koronnego w Lublinie (</a:t>
            </a:r>
            <a:r>
              <a:rPr lang="pl-PL" sz="2000" dirty="0" smtClean="0"/>
              <a:t>1765 </a:t>
            </a:r>
            <a:r>
              <a:rPr lang="pl-PL" sz="2000" dirty="0"/>
              <a:t>rok</a:t>
            </a:r>
            <a:r>
              <a:rPr lang="pl-PL" sz="20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1175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  <p:sndAc>
          <p:stSnd>
            <p:snd r:embed="rId2" name="chimes.wav"/>
          </p:stSnd>
        </p:sndAc>
      </p:transition>
    </mc:Choice>
    <mc:Fallback xmlns="">
      <p:transition spd="slow" advClick="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0100"/>
          </a:xfrm>
        </p:spPr>
        <p:txBody>
          <a:bodyPr>
            <a:normAutofit/>
          </a:bodyPr>
          <a:lstStyle/>
          <a:p>
            <a:r>
              <a:rPr lang="pl-PL" dirty="0" smtClean="0"/>
              <a:t>Życiorys 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409701"/>
            <a:ext cx="4089399" cy="4796366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/>
              <a:t>Od </a:t>
            </a:r>
            <a:r>
              <a:rPr lang="pl-PL" sz="2000" dirty="0"/>
              <a:t>1767 roku był biskupem </a:t>
            </a:r>
            <a:r>
              <a:rPr lang="pl-PL" sz="2000" dirty="0" smtClean="0"/>
              <a:t>warmińskim – mieszkał na zamku, </a:t>
            </a:r>
            <a:r>
              <a:rPr lang="pl-PL" sz="2000" dirty="0"/>
              <a:t>a następnie, w 1795 roku został arcybiskupem gnieźnieńskim.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Przyjaźnił się z królem Augustem Poniatowskim i uczestniczył w tzw. obiadach czwartkowych (spotkania artystów, działaczy politycznych, itd.).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</p:txBody>
      </p:sp>
      <p:pic>
        <p:nvPicPr>
          <p:cNvPr id="5122" name="Picture 2" descr="Zamek biskupów warmińskich w Lidzbarku Warmińskim – Wikipedia, wolna  encyklopedi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630" y="1337733"/>
            <a:ext cx="4150769" cy="3841768"/>
          </a:xfrm>
          <a:prstGeom prst="rect">
            <a:avLst/>
          </a:prstGeom>
          <a:noFill/>
          <a:effectLst>
            <a:glow rad="1143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418666" y="5384414"/>
            <a:ext cx="4182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Zamek w Lidzbarku Warmińskim – siedziba biskupów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466505506"/>
      </p:ext>
    </p:extLst>
  </p:cSld>
  <p:clrMapOvr>
    <a:masterClrMapping/>
  </p:clrMapOvr>
  <p:transition spd="slow" advClick="0">
    <p:comb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70759" y="332156"/>
            <a:ext cx="7322821" cy="16185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b="1" dirty="0" smtClean="0">
                <a:solidFill>
                  <a:srgbClr val="92D050"/>
                </a:solidFill>
              </a:rPr>
              <a:t>Wybitny polski autor wielu bajek, wierszy, powieści, satyr oraz prac naukowych</a:t>
            </a:r>
            <a:r>
              <a:rPr lang="pl-PL" sz="3600" dirty="0" smtClean="0">
                <a:solidFill>
                  <a:srgbClr val="92D050"/>
                </a:solidFill>
              </a:rPr>
              <a:t>.</a:t>
            </a:r>
            <a:endParaRPr lang="pl-PL" sz="3600" dirty="0">
              <a:solidFill>
                <a:srgbClr val="92D050"/>
              </a:solidFill>
            </a:endParaRPr>
          </a:p>
        </p:txBody>
      </p:sp>
      <p:pic>
        <p:nvPicPr>
          <p:cNvPr id="3074" name="Picture 2" descr="Książki Ignacy Krasicki | Autor - Księgarnia www.znak.com.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6" y="907415"/>
            <a:ext cx="1817461" cy="254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gnacy Krasicki Bajki - oferty 2020 - Ceneo.p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444" y="3789236"/>
            <a:ext cx="1967707" cy="28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ikołaja Doświadczyńskiego Przypadki [Ignacy Krasicki] &lt;&lt; KLIKAJ I CZYTAJ  ON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231" y="2149818"/>
            <a:ext cx="2150207" cy="304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upload.wikimedia.org/wikipedia/commons/thumb/1/15/01_Zbi%C3%B3r_Potrzebniejszych_Wiadomo%C5%9Bci.png/800px-01_Zbi%C3%B3r_Potrzebniejszych_Wiadomo%C5%9Bc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77" y="3671385"/>
            <a:ext cx="2082743" cy="294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gnacy Krasicki - Myszeidos pieśni X - 7052272222 - oficjalne archiwum  Allegr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580" y="759404"/>
            <a:ext cx="1999560" cy="2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Satyry | Ignacy Krasicki (książka) - Księgarnia znak.com.p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332" y="2725527"/>
            <a:ext cx="2090792" cy="294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01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mera.wav"/>
          </p:stSnd>
        </p:sndAc>
      </p:transition>
    </mc:Choice>
    <mc:Fallback xmlns="">
      <p:transition spd="slow">
        <p:checker/>
        <p:sndAc>
          <p:stSnd>
            <p:snd r:embed="rId9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6760"/>
          </a:xfrm>
        </p:spPr>
        <p:txBody>
          <a:bodyPr/>
          <a:lstStyle/>
          <a:p>
            <a:r>
              <a:rPr lang="pl-PL" dirty="0" smtClean="0"/>
              <a:t>Ciekawostki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Miał słabość do czekolady</a:t>
            </a:r>
          </a:p>
          <a:p>
            <a:r>
              <a:rPr lang="pl-PL" dirty="0" smtClean="0"/>
              <a:t>Był miłośnikiem zieleni - w ogrodzie hodował między innymi winogrona i ananasy</a:t>
            </a:r>
          </a:p>
          <a:p>
            <a:r>
              <a:rPr lang="pl-PL" dirty="0" smtClean="0"/>
              <a:t>Kochał róże – miał ich aż 40 gatunków</a:t>
            </a:r>
          </a:p>
          <a:p>
            <a:r>
              <a:rPr lang="pl-PL" dirty="0" smtClean="0"/>
              <a:t>Był założycielem pierwszego nowoczesnego czasopisma – „Monitor”</a:t>
            </a:r>
          </a:p>
          <a:p>
            <a:r>
              <a:rPr lang="pl-PL" dirty="0" smtClean="0"/>
              <a:t>Raper Numer Raz wykonał hip-hopową wersję jego utworu „Świat zepsuty”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741420" y="4746466"/>
            <a:ext cx="4358640" cy="1446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1400" dirty="0" smtClean="0"/>
              <a:t>„Wolno </a:t>
            </a:r>
            <a:r>
              <a:rPr lang="pl-PL" sz="1400" dirty="0"/>
              <a:t>szaleć młodzieży, wolno starym zwodzić,</a:t>
            </a:r>
          </a:p>
          <a:p>
            <a:r>
              <a:rPr lang="pl-PL" sz="1400" dirty="0"/>
              <a:t>Wolno się na </a:t>
            </a:r>
            <a:r>
              <a:rPr lang="pl-PL" sz="1400" dirty="0" smtClean="0"/>
              <a:t>czas</a:t>
            </a:r>
            <a:r>
              <a:rPr lang="pl-PL" sz="1400" dirty="0"/>
              <a:t> żenić, wolno i rozwodzić,</a:t>
            </a:r>
          </a:p>
          <a:p>
            <a:r>
              <a:rPr lang="pl-PL" sz="1400" dirty="0"/>
              <a:t>Godzi się kraść ojczyznę łatwą i powolną;</a:t>
            </a:r>
          </a:p>
          <a:p>
            <a:r>
              <a:rPr lang="pl-PL" sz="1400" dirty="0"/>
              <a:t>A mnie sarkać na takie bezprawia nie wolno</a:t>
            </a:r>
            <a:r>
              <a:rPr lang="pl-PL" sz="1400" dirty="0" smtClean="0"/>
              <a:t>?</a:t>
            </a:r>
          </a:p>
          <a:p>
            <a:r>
              <a:rPr lang="pl-PL" sz="1400" dirty="0" smtClean="0"/>
              <a:t>…”</a:t>
            </a:r>
            <a:endParaRPr lang="pl-PL" sz="1400" dirty="0"/>
          </a:p>
          <a:p>
            <a:endParaRPr lang="pl-PL" dirty="0"/>
          </a:p>
        </p:txBody>
      </p:sp>
      <p:pic>
        <p:nvPicPr>
          <p:cNvPr id="4" name="06.White House Records &amp; Numer Raz - Świat zepsuty (Ignacy Krasicki) (720p_25fps_H264-128kbit_AAC)_2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17291" y="44006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9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Bibliografia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Podręcznik J. Polski kl. 6</a:t>
            </a:r>
          </a:p>
          <a:p>
            <a:r>
              <a:rPr lang="pl-PL" dirty="0" smtClean="0"/>
              <a:t>Wikipedia</a:t>
            </a:r>
          </a:p>
          <a:p>
            <a:r>
              <a:rPr lang="pl-PL" dirty="0" err="1"/>
              <a:t>Y</a:t>
            </a:r>
            <a:r>
              <a:rPr lang="pl-PL" dirty="0" err="1" smtClean="0"/>
              <a:t>outube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662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Kornel Barczewski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2836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8453CE15F05643867477D8F99CD1A9" ma:contentTypeVersion="15" ma:contentTypeDescription="Create a new document." ma:contentTypeScope="" ma:versionID="18806030565f20922224ba2026f6d0f9">
  <xsd:schema xmlns:xsd="http://www.w3.org/2001/XMLSchema" xmlns:xs="http://www.w3.org/2001/XMLSchema" xmlns:p="http://schemas.microsoft.com/office/2006/metadata/properties" xmlns:ns3="ba983ad9-56d8-4553-896c-3598cbf845a1" xmlns:ns4="4fd5aaee-c93b-4b7a-bddc-88ef9d4b7a1a" targetNamespace="http://schemas.microsoft.com/office/2006/metadata/properties" ma:root="true" ma:fieldsID="4b6428b1bbbeaf238d646a76d535a3b7" ns3:_="" ns4:_="">
    <xsd:import namespace="ba983ad9-56d8-4553-896c-3598cbf845a1"/>
    <xsd:import namespace="4fd5aaee-c93b-4b7a-bddc-88ef9d4b7a1a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83ad9-56d8-4553-896c-3598cbf845a1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5aaee-c93b-4b7a-bddc-88ef9d4b7a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8F2C53-3DDF-4A59-940C-8FC949406F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983ad9-56d8-4553-896c-3598cbf845a1"/>
    <ds:schemaRef ds:uri="4fd5aaee-c93b-4b7a-bddc-88ef9d4b7a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048DB5-06E1-46D3-A8A9-78E53E84C6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2F7394-0C33-4E55-83FC-69ACFE6914B1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4fd5aaee-c93b-4b7a-bddc-88ef9d4b7a1a"/>
    <ds:schemaRef ds:uri="ba983ad9-56d8-4553-896c-3598cbf845a1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585</TotalTime>
  <Words>268</Words>
  <Application>Microsoft Office PowerPoint</Application>
  <PresentationFormat>Panoramiczny</PresentationFormat>
  <Paragraphs>27</Paragraphs>
  <Slides>7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Faseta</vt:lpstr>
      <vt:lpstr>Ignacy  Krasicki 1735-1801 </vt:lpstr>
      <vt:lpstr>Życiorys</vt:lpstr>
      <vt:lpstr>Życiorys c.d.</vt:lpstr>
      <vt:lpstr>Prezentacja programu PowerPoint</vt:lpstr>
      <vt:lpstr>Ciekawostki</vt:lpstr>
      <vt:lpstr>Bibliografia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Życie Ignacego Krasickiego</dc:title>
  <dc:creator>Maciej Barczewski</dc:creator>
  <cp:lastModifiedBy>Maciej Barczewski</cp:lastModifiedBy>
  <cp:revision>26</cp:revision>
  <dcterms:created xsi:type="dcterms:W3CDTF">2020-11-07T09:57:20Z</dcterms:created>
  <dcterms:modified xsi:type="dcterms:W3CDTF">2020-11-09T11:57:27Z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0x010100458453CE15F05643867477D8F99CD1A9</vt:lpwstr>
  </property>
</Properties>
</file>